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4349" r:id="rId3"/>
  </p:sldMasterIdLst>
  <p:notesMasterIdLst>
    <p:notesMasterId r:id="rId22"/>
  </p:notesMasterIdLst>
  <p:sldIdLst>
    <p:sldId id="271" r:id="rId4"/>
    <p:sldId id="299" r:id="rId5"/>
    <p:sldId id="298" r:id="rId6"/>
    <p:sldId id="335" r:id="rId7"/>
    <p:sldId id="291" r:id="rId8"/>
    <p:sldId id="295" r:id="rId9"/>
    <p:sldId id="339" r:id="rId10"/>
    <p:sldId id="337" r:id="rId11"/>
    <p:sldId id="333" r:id="rId12"/>
    <p:sldId id="305" r:id="rId13"/>
    <p:sldId id="329" r:id="rId14"/>
    <p:sldId id="338" r:id="rId15"/>
    <p:sldId id="330" r:id="rId16"/>
    <p:sldId id="331" r:id="rId17"/>
    <p:sldId id="342" r:id="rId18"/>
    <p:sldId id="341" r:id="rId19"/>
    <p:sldId id="340" r:id="rId20"/>
    <p:sldId id="280" r:id="rId2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4320" userDrawn="1">
          <p15:clr>
            <a:srgbClr val="A4A3A4"/>
          </p15:clr>
        </p15:guide>
        <p15:guide id="2"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72BC"/>
    <a:srgbClr val="009C99"/>
    <a:srgbClr val="66C18D"/>
    <a:srgbClr val="FFCB50"/>
    <a:srgbClr val="61A1D9"/>
    <a:srgbClr val="F68479"/>
    <a:srgbClr val="FFC235"/>
    <a:srgbClr val="42BA7C"/>
    <a:srgbClr val="498FCD"/>
    <a:srgbClr val="F4706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B0A88954-83B8-47D6-BCEB-88540D088BD2}" v="15" dt="2022-09-20T15:23:59.026"/>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8846" autoAdjust="0"/>
    <p:restoredTop sz="96023"/>
  </p:normalViewPr>
  <p:slideViewPr>
    <p:cSldViewPr snapToGrid="0" snapToObjects="1" showGuides="1">
      <p:cViewPr varScale="1">
        <p:scale>
          <a:sx n="109" d="100"/>
          <a:sy n="109" d="100"/>
        </p:scale>
        <p:origin x="1026" y="114"/>
      </p:cViewPr>
      <p:guideLst>
        <p:guide orient="horz" pos="4320"/>
        <p:guide/>
      </p:guideLst>
    </p:cSldViewPr>
  </p:slid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tableStyles" Target="tableStyles.xml"/><Relationship Id="rId3" Type="http://schemas.openxmlformats.org/officeDocument/2006/relationships/slideMaster" Target="slideMasters/slideMaster1.xml"/><Relationship Id="rId21" Type="http://schemas.openxmlformats.org/officeDocument/2006/relationships/slide" Target="slides/slide18.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3.xml"/><Relationship Id="rId20" Type="http://schemas.openxmlformats.org/officeDocument/2006/relationships/slide" Target="slides/slide17.xml"/><Relationship Id="rId1" Type="http://schemas.openxmlformats.org/officeDocument/2006/relationships/customXml" Target="../customXml/item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viewProps" Target="viewProp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presProps" Target="presProps.xml"/><Relationship Id="rId10" Type="http://schemas.openxmlformats.org/officeDocument/2006/relationships/slide" Target="slides/slide7.xml"/><Relationship Id="rId19" Type="http://schemas.openxmlformats.org/officeDocument/2006/relationships/slide" Target="slides/slide16.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notesMaster" Target="notesMasters/notesMaster1.xml"/><Relationship Id="rId27" Type="http://schemas.microsoft.com/office/2015/10/relationships/revisionInfo" Target="revisionInfo.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67F01B3-326A-2D48-AAE1-D0816BD13C11}" type="datetimeFigureOut">
              <a:rPr lang="en-US" smtClean="0"/>
              <a:t>11/24/2022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5E988B5-8DF1-004C-8A9B-B46A8364F1FD}" type="slidenum">
              <a:rPr lang="en-US" smtClean="0"/>
              <a:t>‹#›</a:t>
            </a:fld>
            <a:endParaRPr lang="en-US"/>
          </a:p>
        </p:txBody>
      </p:sp>
    </p:spTree>
    <p:extLst>
      <p:ext uri="{BB962C8B-B14F-4D97-AF65-F5344CB8AC3E}">
        <p14:creationId xmlns:p14="http://schemas.microsoft.com/office/powerpoint/2010/main" val="237082813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emf"/><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emf"/><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emf"/><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emf"/><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emf"/><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emf"/><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emf"/><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emf"/><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emf"/><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Cover">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94BF1C39-B1B8-E189-2DC5-22366C902B3E}"/>
              </a:ext>
            </a:extLst>
          </p:cNvPr>
          <p:cNvPicPr>
            <a:picLocks noChangeAspect="1"/>
          </p:cNvPicPr>
          <p:nvPr userDrawn="1"/>
        </p:nvPicPr>
        <p:blipFill>
          <a:blip r:embed="rId2"/>
          <a:stretch>
            <a:fillRect/>
          </a:stretch>
        </p:blipFill>
        <p:spPr>
          <a:xfrm>
            <a:off x="229553" y="323803"/>
            <a:ext cx="3677912" cy="1390697"/>
          </a:xfrm>
          <a:prstGeom prst="rect">
            <a:avLst/>
          </a:prstGeom>
        </p:spPr>
      </p:pic>
      <p:sp>
        <p:nvSpPr>
          <p:cNvPr id="55" name="Freeform 54">
            <a:extLst>
              <a:ext uri="{FF2B5EF4-FFF2-40B4-BE49-F238E27FC236}">
                <a16:creationId xmlns:a16="http://schemas.microsoft.com/office/drawing/2014/main" id="{334D3D15-869E-5281-318A-D5D086577AD2}"/>
              </a:ext>
            </a:extLst>
          </p:cNvPr>
          <p:cNvSpPr/>
          <p:nvPr/>
        </p:nvSpPr>
        <p:spPr>
          <a:xfrm>
            <a:off x="0" y="2478985"/>
            <a:ext cx="9054199" cy="3262008"/>
          </a:xfrm>
          <a:custGeom>
            <a:avLst/>
            <a:gdLst>
              <a:gd name="connsiteX0" fmla="*/ 0 w 9054199"/>
              <a:gd name="connsiteY0" fmla="*/ 0 h 3262008"/>
              <a:gd name="connsiteX1" fmla="*/ 9054199 w 9054199"/>
              <a:gd name="connsiteY1" fmla="*/ 0 h 3262008"/>
              <a:gd name="connsiteX2" fmla="*/ 9054199 w 9054199"/>
              <a:gd name="connsiteY2" fmla="*/ 2063243 h 3262008"/>
              <a:gd name="connsiteX3" fmla="*/ 7855434 w 9054199"/>
              <a:gd name="connsiteY3" fmla="*/ 3262008 h 3262008"/>
              <a:gd name="connsiteX4" fmla="*/ 0 w 9054199"/>
              <a:gd name="connsiteY4" fmla="*/ 3262008 h 3262008"/>
              <a:gd name="connsiteX5" fmla="*/ 0 w 9054199"/>
              <a:gd name="connsiteY5" fmla="*/ 0 h 3262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054199" h="3262008">
                <a:moveTo>
                  <a:pt x="0" y="0"/>
                </a:moveTo>
                <a:lnTo>
                  <a:pt x="9054199" y="0"/>
                </a:lnTo>
                <a:lnTo>
                  <a:pt x="9054199" y="2063243"/>
                </a:lnTo>
                <a:cubicBezTo>
                  <a:pt x="9054199" y="2725303"/>
                  <a:pt x="8517494" y="3262008"/>
                  <a:pt x="7855434" y="3262008"/>
                </a:cubicBezTo>
                <a:lnTo>
                  <a:pt x="0" y="3262008"/>
                </a:lnTo>
                <a:lnTo>
                  <a:pt x="0" y="0"/>
                </a:lnTo>
                <a:close/>
              </a:path>
            </a:pathLst>
          </a:custGeom>
          <a:solidFill>
            <a:srgbClr val="0072BC"/>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7" name="Freeform 26">
            <a:extLst>
              <a:ext uri="{FF2B5EF4-FFF2-40B4-BE49-F238E27FC236}">
                <a16:creationId xmlns:a16="http://schemas.microsoft.com/office/drawing/2014/main" id="{198B41E6-5664-C242-4284-2C66F33DAB1F}"/>
              </a:ext>
            </a:extLst>
          </p:cNvPr>
          <p:cNvSpPr/>
          <p:nvPr/>
        </p:nvSpPr>
        <p:spPr>
          <a:xfrm>
            <a:off x="-10160" y="2478985"/>
            <a:ext cx="9054199" cy="3283640"/>
          </a:xfrm>
          <a:custGeom>
            <a:avLst/>
            <a:gdLst>
              <a:gd name="connsiteX0" fmla="*/ 0 w 9054199"/>
              <a:gd name="connsiteY0" fmla="*/ 0 h 3283640"/>
              <a:gd name="connsiteX1" fmla="*/ 228600 w 9054199"/>
              <a:gd name="connsiteY1" fmla="*/ 0 h 3283640"/>
              <a:gd name="connsiteX2" fmla="*/ 8825599 w 9054199"/>
              <a:gd name="connsiteY2" fmla="*/ 0 h 3283640"/>
              <a:gd name="connsiteX3" fmla="*/ 9054199 w 9054199"/>
              <a:gd name="connsiteY3" fmla="*/ 0 h 3283640"/>
              <a:gd name="connsiteX4" fmla="*/ 9054199 w 9054199"/>
              <a:gd name="connsiteY4" fmla="*/ 1972815 h 3283640"/>
              <a:gd name="connsiteX5" fmla="*/ 9054199 w 9054199"/>
              <a:gd name="connsiteY5" fmla="*/ 2030802 h 3283640"/>
              <a:gd name="connsiteX6" fmla="*/ 9048353 w 9054199"/>
              <a:gd name="connsiteY6" fmla="*/ 2030802 h 3283640"/>
              <a:gd name="connsiteX7" fmla="*/ 9027568 w 9054199"/>
              <a:gd name="connsiteY7" fmla="*/ 2236992 h 3283640"/>
              <a:gd name="connsiteX8" fmla="*/ 7743374 w 9054199"/>
              <a:gd name="connsiteY8" fmla="*/ 3283640 h 3283640"/>
              <a:gd name="connsiteX9" fmla="*/ 7719980 w 9054199"/>
              <a:gd name="connsiteY9" fmla="*/ 3282606 h 3283640"/>
              <a:gd name="connsiteX10" fmla="*/ 7538169 w 9054199"/>
              <a:gd name="connsiteY10" fmla="*/ 3282606 h 3283640"/>
              <a:gd name="connsiteX11" fmla="*/ 7514774 w 9054199"/>
              <a:gd name="connsiteY11" fmla="*/ 3283640 h 3283640"/>
              <a:gd name="connsiteX12" fmla="*/ 7491380 w 9054199"/>
              <a:gd name="connsiteY12" fmla="*/ 3282606 h 3283640"/>
              <a:gd name="connsiteX13" fmla="*/ 228602 w 9054199"/>
              <a:gd name="connsiteY13" fmla="*/ 3282606 h 3283640"/>
              <a:gd name="connsiteX14" fmla="*/ 2 w 9054199"/>
              <a:gd name="connsiteY14" fmla="*/ 3282606 h 3283640"/>
              <a:gd name="connsiteX15" fmla="*/ 2 w 9054199"/>
              <a:gd name="connsiteY15" fmla="*/ 2030802 h 3283640"/>
              <a:gd name="connsiteX16" fmla="*/ 0 w 9054199"/>
              <a:gd name="connsiteY16" fmla="*/ 2030802 h 32836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9054199" h="3283640">
                <a:moveTo>
                  <a:pt x="0" y="0"/>
                </a:moveTo>
                <a:lnTo>
                  <a:pt x="228600" y="0"/>
                </a:lnTo>
                <a:lnTo>
                  <a:pt x="8825599" y="0"/>
                </a:lnTo>
                <a:lnTo>
                  <a:pt x="9054199" y="0"/>
                </a:lnTo>
                <a:lnTo>
                  <a:pt x="9054199" y="1972815"/>
                </a:lnTo>
                <a:lnTo>
                  <a:pt x="9054199" y="2030802"/>
                </a:lnTo>
                <a:lnTo>
                  <a:pt x="9048353" y="2030802"/>
                </a:lnTo>
                <a:lnTo>
                  <a:pt x="9027568" y="2236992"/>
                </a:lnTo>
                <a:cubicBezTo>
                  <a:pt x="8905338" y="2834313"/>
                  <a:pt x="8376830" y="3283640"/>
                  <a:pt x="7743374" y="3283640"/>
                </a:cubicBezTo>
                <a:lnTo>
                  <a:pt x="7719980" y="3282606"/>
                </a:lnTo>
                <a:lnTo>
                  <a:pt x="7538169" y="3282606"/>
                </a:lnTo>
                <a:lnTo>
                  <a:pt x="7514774" y="3283640"/>
                </a:lnTo>
                <a:lnTo>
                  <a:pt x="7491380" y="3282606"/>
                </a:lnTo>
                <a:lnTo>
                  <a:pt x="228602" y="3282606"/>
                </a:lnTo>
                <a:lnTo>
                  <a:pt x="2" y="3282606"/>
                </a:lnTo>
                <a:lnTo>
                  <a:pt x="2" y="2030802"/>
                </a:lnTo>
                <a:lnTo>
                  <a:pt x="0" y="2030802"/>
                </a:lnTo>
                <a:close/>
              </a:path>
            </a:pathLst>
          </a:custGeom>
          <a:solidFill>
            <a:srgbClr val="0072BC"/>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latin typeface="Franklin Gothic Demi Cond" panose="020B0706030402020204" pitchFamily="34" charset="0"/>
            </a:endParaRPr>
          </a:p>
        </p:txBody>
      </p:sp>
      <p:pic>
        <p:nvPicPr>
          <p:cNvPr id="17" name="Picture 16">
            <a:extLst>
              <a:ext uri="{FF2B5EF4-FFF2-40B4-BE49-F238E27FC236}">
                <a16:creationId xmlns:a16="http://schemas.microsoft.com/office/drawing/2014/main" id="{95BB1122-3F77-D9A9-F36F-61AA228E7632}"/>
              </a:ext>
            </a:extLst>
          </p:cNvPr>
          <p:cNvPicPr>
            <a:picLocks noChangeAspect="1"/>
          </p:cNvPicPr>
          <p:nvPr/>
        </p:nvPicPr>
        <p:blipFill rotWithShape="1">
          <a:blip r:embed="rId3"/>
          <a:srcRect l="65665" t="7532" r="4480" b="67992"/>
          <a:stretch/>
        </p:blipFill>
        <p:spPr>
          <a:xfrm>
            <a:off x="9026531" y="224685"/>
            <a:ext cx="2935916" cy="1390697"/>
          </a:xfrm>
          <a:prstGeom prst="rect">
            <a:avLst/>
          </a:prstGeom>
        </p:spPr>
      </p:pic>
      <p:sp>
        <p:nvSpPr>
          <p:cNvPr id="41" name="Text Placeholder 40">
            <a:extLst>
              <a:ext uri="{FF2B5EF4-FFF2-40B4-BE49-F238E27FC236}">
                <a16:creationId xmlns:a16="http://schemas.microsoft.com/office/drawing/2014/main" id="{66BF9F12-E05F-3A5D-1911-553590F6289E}"/>
              </a:ext>
            </a:extLst>
          </p:cNvPr>
          <p:cNvSpPr>
            <a:spLocks noGrp="1"/>
          </p:cNvSpPr>
          <p:nvPr>
            <p:ph type="body" sz="quarter" idx="13" hasCustomPrompt="1"/>
          </p:nvPr>
        </p:nvSpPr>
        <p:spPr>
          <a:xfrm>
            <a:off x="578223" y="2813200"/>
            <a:ext cx="8135472" cy="847156"/>
          </a:xfrm>
          <a:prstGeom prst="rect">
            <a:avLst/>
          </a:prstGeom>
        </p:spPr>
        <p:txBody>
          <a:bodyPr>
            <a:normAutofit/>
          </a:bodyPr>
          <a:lstStyle>
            <a:lvl1pPr marL="0" indent="0">
              <a:buFontTx/>
              <a:buNone/>
              <a:defRPr sz="5000" b="0" i="0">
                <a:solidFill>
                  <a:schemeClr val="bg1"/>
                </a:solidFill>
                <a:latin typeface="Franklin Gothic Heavy" panose="020B0903020102020204" pitchFamily="34" charset="0"/>
                <a:cs typeface="Arial" panose="020B0604020202020204" pitchFamily="34" charset="0"/>
              </a:defRPr>
            </a:lvl1pPr>
          </a:lstStyle>
          <a:p>
            <a:pPr lvl="0"/>
            <a:r>
              <a:rPr lang="en-GB" dirty="0"/>
              <a:t>Main Title Here</a:t>
            </a:r>
          </a:p>
        </p:txBody>
      </p:sp>
      <p:sp>
        <p:nvSpPr>
          <p:cNvPr id="45" name="Text Placeholder 44">
            <a:extLst>
              <a:ext uri="{FF2B5EF4-FFF2-40B4-BE49-F238E27FC236}">
                <a16:creationId xmlns:a16="http://schemas.microsoft.com/office/drawing/2014/main" id="{6A30F394-BEF2-E0EC-BC36-25A5968471E3}"/>
              </a:ext>
            </a:extLst>
          </p:cNvPr>
          <p:cNvSpPr>
            <a:spLocks noGrp="1"/>
          </p:cNvSpPr>
          <p:nvPr>
            <p:ph type="body" sz="quarter" idx="14" hasCustomPrompt="1"/>
          </p:nvPr>
        </p:nvSpPr>
        <p:spPr>
          <a:xfrm>
            <a:off x="578131" y="4162582"/>
            <a:ext cx="8135563" cy="1652517"/>
          </a:xfrm>
          <a:prstGeom prst="rect">
            <a:avLst/>
          </a:prstGeom>
        </p:spPr>
        <p:txBody>
          <a:bodyPr/>
          <a:lstStyle>
            <a:lvl1pPr marL="0" indent="0">
              <a:lnSpc>
                <a:spcPts val="3260"/>
              </a:lnSpc>
              <a:buFontTx/>
              <a:buNone/>
              <a:defRPr b="0" i="0">
                <a:solidFill>
                  <a:schemeClr val="bg1"/>
                </a:solidFill>
                <a:latin typeface="Franklin Gothic Demi Cond" panose="020B0706030402020204" pitchFamily="34" charset="0"/>
                <a:cs typeface="Arial" panose="020B0604020202020204" pitchFamily="34" charset="0"/>
              </a:defRPr>
            </a:lvl1pPr>
          </a:lstStyle>
          <a:p>
            <a:r>
              <a:rPr lang="en-US" dirty="0"/>
              <a:t>Subtitles go here</a:t>
            </a:r>
          </a:p>
        </p:txBody>
      </p:sp>
      <p:sp>
        <p:nvSpPr>
          <p:cNvPr id="47" name="Text Placeholder 46">
            <a:extLst>
              <a:ext uri="{FF2B5EF4-FFF2-40B4-BE49-F238E27FC236}">
                <a16:creationId xmlns:a16="http://schemas.microsoft.com/office/drawing/2014/main" id="{785EC914-A207-21ED-D30A-1D055785FC2A}"/>
              </a:ext>
            </a:extLst>
          </p:cNvPr>
          <p:cNvSpPr>
            <a:spLocks noGrp="1"/>
          </p:cNvSpPr>
          <p:nvPr>
            <p:ph type="body" sz="quarter" idx="15" hasCustomPrompt="1"/>
          </p:nvPr>
        </p:nvSpPr>
        <p:spPr>
          <a:xfrm>
            <a:off x="577850" y="6096840"/>
            <a:ext cx="5203825" cy="437357"/>
          </a:xfrm>
          <a:prstGeom prst="rect">
            <a:avLst/>
          </a:prstGeom>
        </p:spPr>
        <p:txBody>
          <a:bodyPr>
            <a:normAutofit/>
          </a:bodyPr>
          <a:lstStyle>
            <a:lvl1pPr marL="0" indent="0">
              <a:buFontTx/>
              <a:buNone/>
              <a:defRPr sz="2000" b="0" i="0">
                <a:solidFill>
                  <a:srgbClr val="0072BC"/>
                </a:solidFill>
                <a:latin typeface="Franklin Gothic Demi" panose="020B0603020102020204" pitchFamily="34" charset="0"/>
                <a:cs typeface="Arial" panose="020B0604020202020204" pitchFamily="34" charset="0"/>
              </a:defRPr>
            </a:lvl1pPr>
          </a:lstStyle>
          <a:p>
            <a:pPr lvl="0"/>
            <a:r>
              <a:rPr lang="en-US" dirty="0"/>
              <a:t>Date Month Year</a:t>
            </a:r>
          </a:p>
        </p:txBody>
      </p:sp>
      <p:sp>
        <p:nvSpPr>
          <p:cNvPr id="19" name="Freeform 18">
            <a:extLst>
              <a:ext uri="{FF2B5EF4-FFF2-40B4-BE49-F238E27FC236}">
                <a16:creationId xmlns:a16="http://schemas.microsoft.com/office/drawing/2014/main" id="{A0C95993-5E7D-5368-FAD1-21E9F9005CA7}"/>
              </a:ext>
            </a:extLst>
          </p:cNvPr>
          <p:cNvSpPr/>
          <p:nvPr userDrawn="1"/>
        </p:nvSpPr>
        <p:spPr>
          <a:xfrm>
            <a:off x="8401216" y="5214720"/>
            <a:ext cx="3817678" cy="1652516"/>
          </a:xfrm>
          <a:custGeom>
            <a:avLst/>
            <a:gdLst>
              <a:gd name="connsiteX0" fmla="*/ 1310825 w 3817678"/>
              <a:gd name="connsiteY0" fmla="*/ 0 h 1652516"/>
              <a:gd name="connsiteX1" fmla="*/ 1334219 w 3817678"/>
              <a:gd name="connsiteY1" fmla="*/ 1034 h 1652516"/>
              <a:gd name="connsiteX2" fmla="*/ 1516030 w 3817678"/>
              <a:gd name="connsiteY2" fmla="*/ 1034 h 1652516"/>
              <a:gd name="connsiteX3" fmla="*/ 1539425 w 3817678"/>
              <a:gd name="connsiteY3" fmla="*/ 0 h 1652516"/>
              <a:gd name="connsiteX4" fmla="*/ 1562819 w 3817678"/>
              <a:gd name="connsiteY4" fmla="*/ 1034 h 1652516"/>
              <a:gd name="connsiteX5" fmla="*/ 3817678 w 3817678"/>
              <a:gd name="connsiteY5" fmla="*/ 1034 h 1652516"/>
              <a:gd name="connsiteX6" fmla="*/ 3817678 w 3817678"/>
              <a:gd name="connsiteY6" fmla="*/ 1652516 h 1652516"/>
              <a:gd name="connsiteX7" fmla="*/ 0 w 3817678"/>
              <a:gd name="connsiteY7" fmla="*/ 1652516 h 1652516"/>
              <a:gd name="connsiteX8" fmla="*/ 0 w 3817678"/>
              <a:gd name="connsiteY8" fmla="*/ 1310825 h 1652516"/>
              <a:gd name="connsiteX9" fmla="*/ 0 w 3817678"/>
              <a:gd name="connsiteY9" fmla="*/ 1252838 h 1652516"/>
              <a:gd name="connsiteX10" fmla="*/ 5846 w 3817678"/>
              <a:gd name="connsiteY10" fmla="*/ 1252838 h 1652516"/>
              <a:gd name="connsiteX11" fmla="*/ 26631 w 3817678"/>
              <a:gd name="connsiteY11" fmla="*/ 1046648 h 1652516"/>
              <a:gd name="connsiteX12" fmla="*/ 1310825 w 3817678"/>
              <a:gd name="connsiteY12" fmla="*/ 0 h 16525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817678" h="1652516">
                <a:moveTo>
                  <a:pt x="1310825" y="0"/>
                </a:moveTo>
                <a:lnTo>
                  <a:pt x="1334219" y="1034"/>
                </a:lnTo>
                <a:lnTo>
                  <a:pt x="1516030" y="1034"/>
                </a:lnTo>
                <a:lnTo>
                  <a:pt x="1539425" y="0"/>
                </a:lnTo>
                <a:lnTo>
                  <a:pt x="1562819" y="1034"/>
                </a:lnTo>
                <a:lnTo>
                  <a:pt x="3817678" y="1034"/>
                </a:lnTo>
                <a:lnTo>
                  <a:pt x="3817678" y="1652516"/>
                </a:lnTo>
                <a:lnTo>
                  <a:pt x="0" y="1652516"/>
                </a:lnTo>
                <a:lnTo>
                  <a:pt x="0" y="1310825"/>
                </a:lnTo>
                <a:lnTo>
                  <a:pt x="0" y="1252838"/>
                </a:lnTo>
                <a:lnTo>
                  <a:pt x="5846" y="1252838"/>
                </a:lnTo>
                <a:lnTo>
                  <a:pt x="26631" y="1046648"/>
                </a:lnTo>
                <a:cubicBezTo>
                  <a:pt x="148861" y="449327"/>
                  <a:pt x="677369" y="0"/>
                  <a:pt x="1310825" y="0"/>
                </a:cubicBezTo>
                <a:close/>
              </a:path>
            </a:pathLst>
          </a:custGeom>
          <a:solidFill>
            <a:srgbClr val="FFCB5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Tree>
    <p:extLst>
      <p:ext uri="{BB962C8B-B14F-4D97-AF65-F5344CB8AC3E}">
        <p14:creationId xmlns:p14="http://schemas.microsoft.com/office/powerpoint/2010/main" val="86690072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ext and Image">
    <p:spTree>
      <p:nvGrpSpPr>
        <p:cNvPr id="1" name=""/>
        <p:cNvGrpSpPr/>
        <p:nvPr/>
      </p:nvGrpSpPr>
      <p:grpSpPr>
        <a:xfrm>
          <a:off x="0" y="0"/>
          <a:ext cx="0" cy="0"/>
          <a:chOff x="0" y="0"/>
          <a:chExt cx="0" cy="0"/>
        </a:xfrm>
      </p:grpSpPr>
      <p:pic>
        <p:nvPicPr>
          <p:cNvPr id="18" name="Picture 17">
            <a:extLst>
              <a:ext uri="{FF2B5EF4-FFF2-40B4-BE49-F238E27FC236}">
                <a16:creationId xmlns:a16="http://schemas.microsoft.com/office/drawing/2014/main" id="{B92F17C6-B8FA-551B-A52E-28DEA7D8D159}"/>
              </a:ext>
            </a:extLst>
          </p:cNvPr>
          <p:cNvPicPr>
            <a:picLocks noChangeAspect="1"/>
          </p:cNvPicPr>
          <p:nvPr userDrawn="1"/>
        </p:nvPicPr>
        <p:blipFill rotWithShape="1">
          <a:blip r:embed="rId2">
            <a:alphaModFix amt="8000"/>
          </a:blip>
          <a:srcRect l="21576" r="22401" b="26189"/>
          <a:stretch/>
        </p:blipFill>
        <p:spPr>
          <a:xfrm>
            <a:off x="-10159" y="4044663"/>
            <a:ext cx="12202160" cy="2813337"/>
          </a:xfrm>
          <a:prstGeom prst="rect">
            <a:avLst/>
          </a:prstGeom>
        </p:spPr>
      </p:pic>
      <p:sp>
        <p:nvSpPr>
          <p:cNvPr id="26" name="Picture Placeholder 25">
            <a:extLst>
              <a:ext uri="{FF2B5EF4-FFF2-40B4-BE49-F238E27FC236}">
                <a16:creationId xmlns:a16="http://schemas.microsoft.com/office/drawing/2014/main" id="{4D142862-1DAD-5779-4F40-5762D6D408D7}"/>
              </a:ext>
            </a:extLst>
          </p:cNvPr>
          <p:cNvSpPr>
            <a:spLocks noGrp="1"/>
          </p:cNvSpPr>
          <p:nvPr>
            <p:ph type="pic" sz="quarter" idx="15"/>
          </p:nvPr>
        </p:nvSpPr>
        <p:spPr>
          <a:xfrm>
            <a:off x="6363307" y="1688830"/>
            <a:ext cx="5828693" cy="3480340"/>
          </a:xfrm>
          <a:custGeom>
            <a:avLst/>
            <a:gdLst>
              <a:gd name="connsiteX0" fmla="*/ 1406567 w 5822951"/>
              <a:gd name="connsiteY0" fmla="*/ 0 h 3436938"/>
              <a:gd name="connsiteX1" fmla="*/ 5747648 w 5822951"/>
              <a:gd name="connsiteY1" fmla="*/ 0 h 3436938"/>
              <a:gd name="connsiteX2" fmla="*/ 5822951 w 5822951"/>
              <a:gd name="connsiteY2" fmla="*/ 75303 h 3436938"/>
              <a:gd name="connsiteX3" fmla="*/ 5822951 w 5822951"/>
              <a:gd name="connsiteY3" fmla="*/ 3436938 h 3436938"/>
              <a:gd name="connsiteX4" fmla="*/ 0 w 5822951"/>
              <a:gd name="connsiteY4" fmla="*/ 3436938 h 3436938"/>
              <a:gd name="connsiteX5" fmla="*/ 0 w 5822951"/>
              <a:gd name="connsiteY5" fmla="*/ 1406567 h 3436938"/>
              <a:gd name="connsiteX6" fmla="*/ 1406567 w 5822951"/>
              <a:gd name="connsiteY6" fmla="*/ 0 h 3436938"/>
              <a:gd name="connsiteX0" fmla="*/ 1406567 w 5849845"/>
              <a:gd name="connsiteY0" fmla="*/ 0 h 3436938"/>
              <a:gd name="connsiteX1" fmla="*/ 5747648 w 5849845"/>
              <a:gd name="connsiteY1" fmla="*/ 0 h 3436938"/>
              <a:gd name="connsiteX2" fmla="*/ 5849845 w 5849845"/>
              <a:gd name="connsiteY2" fmla="*/ 209774 h 3436938"/>
              <a:gd name="connsiteX3" fmla="*/ 5822951 w 5849845"/>
              <a:gd name="connsiteY3" fmla="*/ 3436938 h 3436938"/>
              <a:gd name="connsiteX4" fmla="*/ 0 w 5849845"/>
              <a:gd name="connsiteY4" fmla="*/ 3436938 h 3436938"/>
              <a:gd name="connsiteX5" fmla="*/ 0 w 5849845"/>
              <a:gd name="connsiteY5" fmla="*/ 1406567 h 3436938"/>
              <a:gd name="connsiteX6" fmla="*/ 1406567 w 5849845"/>
              <a:gd name="connsiteY6" fmla="*/ 0 h 3436938"/>
              <a:gd name="connsiteX0" fmla="*/ 1406567 w 5855224"/>
              <a:gd name="connsiteY0" fmla="*/ 13447 h 3450385"/>
              <a:gd name="connsiteX1" fmla="*/ 5855224 w 5855224"/>
              <a:gd name="connsiteY1" fmla="*/ 0 h 3450385"/>
              <a:gd name="connsiteX2" fmla="*/ 5849845 w 5855224"/>
              <a:gd name="connsiteY2" fmla="*/ 223221 h 3450385"/>
              <a:gd name="connsiteX3" fmla="*/ 5822951 w 5855224"/>
              <a:gd name="connsiteY3" fmla="*/ 3450385 h 3450385"/>
              <a:gd name="connsiteX4" fmla="*/ 0 w 5855224"/>
              <a:gd name="connsiteY4" fmla="*/ 3450385 h 3450385"/>
              <a:gd name="connsiteX5" fmla="*/ 0 w 5855224"/>
              <a:gd name="connsiteY5" fmla="*/ 1420014 h 3450385"/>
              <a:gd name="connsiteX6" fmla="*/ 1406567 w 5855224"/>
              <a:gd name="connsiteY6" fmla="*/ 13447 h 3450385"/>
              <a:gd name="connsiteX0" fmla="*/ 1406567 w 5849845"/>
              <a:gd name="connsiteY0" fmla="*/ 7872 h 3444810"/>
              <a:gd name="connsiteX1" fmla="*/ 5827346 w 5849845"/>
              <a:gd name="connsiteY1" fmla="*/ 0 h 3444810"/>
              <a:gd name="connsiteX2" fmla="*/ 5849845 w 5849845"/>
              <a:gd name="connsiteY2" fmla="*/ 217646 h 3444810"/>
              <a:gd name="connsiteX3" fmla="*/ 5822951 w 5849845"/>
              <a:gd name="connsiteY3" fmla="*/ 3444810 h 3444810"/>
              <a:gd name="connsiteX4" fmla="*/ 0 w 5849845"/>
              <a:gd name="connsiteY4" fmla="*/ 3444810 h 3444810"/>
              <a:gd name="connsiteX5" fmla="*/ 0 w 5849845"/>
              <a:gd name="connsiteY5" fmla="*/ 1414439 h 3444810"/>
              <a:gd name="connsiteX6" fmla="*/ 1406567 w 5849845"/>
              <a:gd name="connsiteY6" fmla="*/ 7872 h 3444810"/>
              <a:gd name="connsiteX0" fmla="*/ 1406567 w 5844270"/>
              <a:gd name="connsiteY0" fmla="*/ 7872 h 3444810"/>
              <a:gd name="connsiteX1" fmla="*/ 5827346 w 5844270"/>
              <a:gd name="connsiteY1" fmla="*/ 0 h 3444810"/>
              <a:gd name="connsiteX2" fmla="*/ 5844270 w 5844270"/>
              <a:gd name="connsiteY2" fmla="*/ 351460 h 3444810"/>
              <a:gd name="connsiteX3" fmla="*/ 5822951 w 5844270"/>
              <a:gd name="connsiteY3" fmla="*/ 3444810 h 3444810"/>
              <a:gd name="connsiteX4" fmla="*/ 0 w 5844270"/>
              <a:gd name="connsiteY4" fmla="*/ 3444810 h 3444810"/>
              <a:gd name="connsiteX5" fmla="*/ 0 w 5844270"/>
              <a:gd name="connsiteY5" fmla="*/ 1414439 h 3444810"/>
              <a:gd name="connsiteX6" fmla="*/ 1406567 w 5844270"/>
              <a:gd name="connsiteY6" fmla="*/ 7872 h 3444810"/>
              <a:gd name="connsiteX0" fmla="*/ 1406567 w 5844270"/>
              <a:gd name="connsiteY0" fmla="*/ 7872 h 3444810"/>
              <a:gd name="connsiteX1" fmla="*/ 5827346 w 5844270"/>
              <a:gd name="connsiteY1" fmla="*/ 0 h 3444810"/>
              <a:gd name="connsiteX2" fmla="*/ 5844270 w 5844270"/>
              <a:gd name="connsiteY2" fmla="*/ 351460 h 3444810"/>
              <a:gd name="connsiteX3" fmla="*/ 5822951 w 5844270"/>
              <a:gd name="connsiteY3" fmla="*/ 3444810 h 3444810"/>
              <a:gd name="connsiteX4" fmla="*/ 0 w 5844270"/>
              <a:gd name="connsiteY4" fmla="*/ 3444810 h 3444810"/>
              <a:gd name="connsiteX5" fmla="*/ 0 w 5844270"/>
              <a:gd name="connsiteY5" fmla="*/ 1414439 h 3444810"/>
              <a:gd name="connsiteX6" fmla="*/ 1406567 w 5844270"/>
              <a:gd name="connsiteY6" fmla="*/ 7872 h 3444810"/>
              <a:gd name="connsiteX0" fmla="*/ 1406567 w 5854603"/>
              <a:gd name="connsiteY0" fmla="*/ 7872 h 3455435"/>
              <a:gd name="connsiteX1" fmla="*/ 5827346 w 5854603"/>
              <a:gd name="connsiteY1" fmla="*/ 0 h 3455435"/>
              <a:gd name="connsiteX2" fmla="*/ 5844270 w 5854603"/>
              <a:gd name="connsiteY2" fmla="*/ 351460 h 3455435"/>
              <a:gd name="connsiteX3" fmla="*/ 5853232 w 5854603"/>
              <a:gd name="connsiteY3" fmla="*/ 3455435 h 3455435"/>
              <a:gd name="connsiteX4" fmla="*/ 0 w 5854603"/>
              <a:gd name="connsiteY4" fmla="*/ 3444810 h 3455435"/>
              <a:gd name="connsiteX5" fmla="*/ 0 w 5854603"/>
              <a:gd name="connsiteY5" fmla="*/ 1414439 h 3455435"/>
              <a:gd name="connsiteX6" fmla="*/ 1406567 w 5854603"/>
              <a:gd name="connsiteY6" fmla="*/ 7872 h 3455435"/>
              <a:gd name="connsiteX0" fmla="*/ 1406567 w 5854603"/>
              <a:gd name="connsiteY0" fmla="*/ 7872 h 3455435"/>
              <a:gd name="connsiteX1" fmla="*/ 5852580 w 5854603"/>
              <a:gd name="connsiteY1" fmla="*/ 0 h 3455435"/>
              <a:gd name="connsiteX2" fmla="*/ 5844270 w 5854603"/>
              <a:gd name="connsiteY2" fmla="*/ 351460 h 3455435"/>
              <a:gd name="connsiteX3" fmla="*/ 5853232 w 5854603"/>
              <a:gd name="connsiteY3" fmla="*/ 3455435 h 3455435"/>
              <a:gd name="connsiteX4" fmla="*/ 0 w 5854603"/>
              <a:gd name="connsiteY4" fmla="*/ 3444810 h 3455435"/>
              <a:gd name="connsiteX5" fmla="*/ 0 w 5854603"/>
              <a:gd name="connsiteY5" fmla="*/ 1414439 h 3455435"/>
              <a:gd name="connsiteX6" fmla="*/ 1406567 w 5854603"/>
              <a:gd name="connsiteY6" fmla="*/ 7872 h 3455435"/>
              <a:gd name="connsiteX0" fmla="*/ 1406567 w 5854916"/>
              <a:gd name="connsiteY0" fmla="*/ 7872 h 3455435"/>
              <a:gd name="connsiteX1" fmla="*/ 5852580 w 5854916"/>
              <a:gd name="connsiteY1" fmla="*/ 0 h 3455435"/>
              <a:gd name="connsiteX2" fmla="*/ 5849317 w 5854916"/>
              <a:gd name="connsiteY2" fmla="*/ 1589350 h 3455435"/>
              <a:gd name="connsiteX3" fmla="*/ 5853232 w 5854916"/>
              <a:gd name="connsiteY3" fmla="*/ 3455435 h 3455435"/>
              <a:gd name="connsiteX4" fmla="*/ 0 w 5854916"/>
              <a:gd name="connsiteY4" fmla="*/ 3444810 h 3455435"/>
              <a:gd name="connsiteX5" fmla="*/ 0 w 5854916"/>
              <a:gd name="connsiteY5" fmla="*/ 1414439 h 3455435"/>
              <a:gd name="connsiteX6" fmla="*/ 1406567 w 5854916"/>
              <a:gd name="connsiteY6" fmla="*/ 7872 h 34554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854916" h="3455435">
                <a:moveTo>
                  <a:pt x="1406567" y="7872"/>
                </a:moveTo>
                <a:lnTo>
                  <a:pt x="5852580" y="0"/>
                </a:lnTo>
                <a:cubicBezTo>
                  <a:pt x="5851492" y="529783"/>
                  <a:pt x="5850405" y="1059567"/>
                  <a:pt x="5849317" y="1589350"/>
                </a:cubicBezTo>
                <a:cubicBezTo>
                  <a:pt x="5842211" y="2637194"/>
                  <a:pt x="5860338" y="2424318"/>
                  <a:pt x="5853232" y="3455435"/>
                </a:cubicBezTo>
                <a:lnTo>
                  <a:pt x="0" y="3444810"/>
                </a:lnTo>
                <a:lnTo>
                  <a:pt x="0" y="1414439"/>
                </a:lnTo>
                <a:cubicBezTo>
                  <a:pt x="0" y="637613"/>
                  <a:pt x="629741" y="7872"/>
                  <a:pt x="1406567" y="7872"/>
                </a:cubicBezTo>
                <a:close/>
              </a:path>
            </a:pathLst>
          </a:custGeom>
        </p:spPr>
        <p:txBody>
          <a:bodyPr/>
          <a:lstStyle/>
          <a:p>
            <a:r>
              <a:rPr lang="en-GB"/>
              <a:t>Click icon to add picture</a:t>
            </a:r>
            <a:endParaRPr lang="en-US" dirty="0"/>
          </a:p>
        </p:txBody>
      </p:sp>
      <p:sp>
        <p:nvSpPr>
          <p:cNvPr id="14" name="Text Placeholder 13">
            <a:extLst>
              <a:ext uri="{FF2B5EF4-FFF2-40B4-BE49-F238E27FC236}">
                <a16:creationId xmlns:a16="http://schemas.microsoft.com/office/drawing/2014/main" id="{D5D27E0A-CDCE-6C70-7C1F-8B48A8ACEB59}"/>
              </a:ext>
            </a:extLst>
          </p:cNvPr>
          <p:cNvSpPr>
            <a:spLocks noGrp="1"/>
          </p:cNvSpPr>
          <p:nvPr>
            <p:ph type="body" sz="quarter" idx="13" hasCustomPrompt="1"/>
          </p:nvPr>
        </p:nvSpPr>
        <p:spPr>
          <a:xfrm>
            <a:off x="511175" y="1261873"/>
            <a:ext cx="5490696" cy="4442460"/>
          </a:xfrm>
          <a:prstGeom prst="rect">
            <a:avLst/>
          </a:prstGeom>
        </p:spPr>
        <p:txBody>
          <a:bodyPr>
            <a:noAutofit/>
          </a:bodyPr>
          <a:lstStyle>
            <a:lvl1pPr marL="342900" indent="-342900">
              <a:lnSpc>
                <a:spcPts val="3200"/>
              </a:lnSpc>
              <a:buFont typeface="Arial" panose="020B0604020202020204" pitchFamily="34" charset="0"/>
              <a:buChar char="•"/>
              <a:defRPr lang="en-GB" sz="2100" b="0" i="0" u="none" strike="noStrike" smtClean="0">
                <a:solidFill>
                  <a:schemeClr val="tx2"/>
                </a:solidFill>
                <a:effectLst/>
                <a:latin typeface="Franklin Gothic Book" panose="020B0503020102020204" pitchFamily="34" charset="0"/>
              </a:defRPr>
            </a:lvl1pPr>
          </a:lstStyle>
          <a:p>
            <a:pPr lvl="0"/>
            <a:r>
              <a:rPr lang="en-US" dirty="0"/>
              <a:t>Body copy goes here</a:t>
            </a:r>
          </a:p>
        </p:txBody>
      </p:sp>
      <p:sp>
        <p:nvSpPr>
          <p:cNvPr id="22" name="Slide Number Placeholder 2">
            <a:extLst>
              <a:ext uri="{FF2B5EF4-FFF2-40B4-BE49-F238E27FC236}">
                <a16:creationId xmlns:a16="http://schemas.microsoft.com/office/drawing/2014/main" id="{351A3431-767F-23AC-E5EA-B6875597BBA2}"/>
              </a:ext>
            </a:extLst>
          </p:cNvPr>
          <p:cNvSpPr>
            <a:spLocks noGrp="1"/>
          </p:cNvSpPr>
          <p:nvPr>
            <p:ph type="sldNum" sz="quarter" idx="4"/>
          </p:nvPr>
        </p:nvSpPr>
        <p:spPr>
          <a:xfrm>
            <a:off x="11244732" y="6404349"/>
            <a:ext cx="711200" cy="365125"/>
          </a:xfrm>
          <a:prstGeom prst="rect">
            <a:avLst/>
          </a:prstGeom>
        </p:spPr>
        <p:txBody>
          <a:bodyPr vert="horz" lIns="91440" tIns="45720" rIns="91440" bIns="45720" rtlCol="0" anchor="ctr"/>
          <a:lstStyle>
            <a:lvl1pPr algn="r">
              <a:defRPr sz="1200" b="1" i="0">
                <a:solidFill>
                  <a:schemeClr val="tx1"/>
                </a:solidFill>
                <a:latin typeface="Franklin Gothic Demi" panose="020B0603020102020204" pitchFamily="34" charset="0"/>
              </a:defRPr>
            </a:lvl1pPr>
          </a:lstStyle>
          <a:p>
            <a:fld id="{B9E0ACF9-11E2-1D4B-A28D-78BD04ABBE89}" type="slidenum">
              <a:rPr lang="en-US" smtClean="0"/>
              <a:pPr/>
              <a:t>‹#›</a:t>
            </a:fld>
            <a:endParaRPr lang="en-US" dirty="0"/>
          </a:p>
        </p:txBody>
      </p:sp>
      <p:grpSp>
        <p:nvGrpSpPr>
          <p:cNvPr id="12" name="Group 11">
            <a:extLst>
              <a:ext uri="{FF2B5EF4-FFF2-40B4-BE49-F238E27FC236}">
                <a16:creationId xmlns:a16="http://schemas.microsoft.com/office/drawing/2014/main" id="{20916C01-0BE6-1D86-91D1-93EABEDF90E1}"/>
              </a:ext>
            </a:extLst>
          </p:cNvPr>
          <p:cNvGrpSpPr/>
          <p:nvPr userDrawn="1"/>
        </p:nvGrpSpPr>
        <p:grpSpPr>
          <a:xfrm>
            <a:off x="10212841" y="190996"/>
            <a:ext cx="1776262" cy="883668"/>
            <a:chOff x="10109200" y="5770707"/>
            <a:chExt cx="1776262" cy="883668"/>
          </a:xfrm>
        </p:grpSpPr>
        <p:sp>
          <p:nvSpPr>
            <p:cNvPr id="13" name="Rectangle 12">
              <a:extLst>
                <a:ext uri="{FF2B5EF4-FFF2-40B4-BE49-F238E27FC236}">
                  <a16:creationId xmlns:a16="http://schemas.microsoft.com/office/drawing/2014/main" id="{D4B920DF-7930-0B5C-FF45-6F1050728387}"/>
                </a:ext>
              </a:extLst>
            </p:cNvPr>
            <p:cNvSpPr/>
            <p:nvPr userDrawn="1"/>
          </p:nvSpPr>
          <p:spPr>
            <a:xfrm>
              <a:off x="10432723" y="5966692"/>
              <a:ext cx="1188316" cy="49876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5" name="Picture 14">
              <a:extLst>
                <a:ext uri="{FF2B5EF4-FFF2-40B4-BE49-F238E27FC236}">
                  <a16:creationId xmlns:a16="http://schemas.microsoft.com/office/drawing/2014/main" id="{6E29DF59-01E5-3897-3BF2-EAD1E13050C7}"/>
                </a:ext>
              </a:extLst>
            </p:cNvPr>
            <p:cNvPicPr>
              <a:picLocks noChangeAspect="1"/>
            </p:cNvPicPr>
            <p:nvPr userDrawn="1"/>
          </p:nvPicPr>
          <p:blipFill>
            <a:blip r:embed="rId3"/>
            <a:stretch>
              <a:fillRect/>
            </a:stretch>
          </p:blipFill>
          <p:spPr>
            <a:xfrm>
              <a:off x="10109200" y="5770707"/>
              <a:ext cx="1776262" cy="883668"/>
            </a:xfrm>
            <a:prstGeom prst="rect">
              <a:avLst/>
            </a:prstGeom>
          </p:spPr>
        </p:pic>
      </p:grpSp>
      <p:sp>
        <p:nvSpPr>
          <p:cNvPr id="16" name="Freeform 12">
            <a:extLst>
              <a:ext uri="{FF2B5EF4-FFF2-40B4-BE49-F238E27FC236}">
                <a16:creationId xmlns:a16="http://schemas.microsoft.com/office/drawing/2014/main" id="{9B30A100-B449-FC61-73F2-EA256B892DE8}"/>
              </a:ext>
            </a:extLst>
          </p:cNvPr>
          <p:cNvSpPr/>
          <p:nvPr userDrawn="1"/>
        </p:nvSpPr>
        <p:spPr>
          <a:xfrm>
            <a:off x="-340545" y="-54864"/>
            <a:ext cx="10432723" cy="953417"/>
          </a:xfrm>
          <a:custGeom>
            <a:avLst/>
            <a:gdLst>
              <a:gd name="connsiteX0" fmla="*/ 0 w 9781300"/>
              <a:gd name="connsiteY0" fmla="*/ 0 h 1246187"/>
              <a:gd name="connsiteX1" fmla="*/ 3127248 w 9781300"/>
              <a:gd name="connsiteY1" fmla="*/ 0 h 1246187"/>
              <a:gd name="connsiteX2" fmla="*/ 6654052 w 9781300"/>
              <a:gd name="connsiteY2" fmla="*/ 0 h 1246187"/>
              <a:gd name="connsiteX3" fmla="*/ 9781300 w 9781300"/>
              <a:gd name="connsiteY3" fmla="*/ 0 h 1246187"/>
              <a:gd name="connsiteX4" fmla="*/ 9781300 w 9781300"/>
              <a:gd name="connsiteY4" fmla="*/ 251234 h 1246187"/>
              <a:gd name="connsiteX5" fmla="*/ 9781300 w 9781300"/>
              <a:gd name="connsiteY5" fmla="*/ 295248 h 1246187"/>
              <a:gd name="connsiteX6" fmla="*/ 9776446 w 9781300"/>
              <a:gd name="connsiteY6" fmla="*/ 295248 h 1246187"/>
              <a:gd name="connsiteX7" fmla="*/ 9759186 w 9781300"/>
              <a:gd name="connsiteY7" fmla="*/ 451752 h 1246187"/>
              <a:gd name="connsiteX8" fmla="*/ 8692810 w 9781300"/>
              <a:gd name="connsiteY8" fmla="*/ 1246187 h 1246187"/>
              <a:gd name="connsiteX9" fmla="*/ 8673384 w 9781300"/>
              <a:gd name="connsiteY9" fmla="*/ 1245402 h 1246187"/>
              <a:gd name="connsiteX10" fmla="*/ 5584993 w 9781300"/>
              <a:gd name="connsiteY10" fmla="*/ 1245402 h 1246187"/>
              <a:gd name="connsiteX11" fmla="*/ 5565562 w 9781300"/>
              <a:gd name="connsiteY11" fmla="*/ 1246187 h 1246187"/>
              <a:gd name="connsiteX12" fmla="*/ 5546136 w 9781300"/>
              <a:gd name="connsiteY12" fmla="*/ 1245402 h 1246187"/>
              <a:gd name="connsiteX13" fmla="*/ 3127248 w 9781300"/>
              <a:gd name="connsiteY13" fmla="*/ 1245402 h 1246187"/>
              <a:gd name="connsiteX14" fmla="*/ 0 w 9781300"/>
              <a:gd name="connsiteY14" fmla="*/ 1245402 h 12461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9781300" h="1246187">
                <a:moveTo>
                  <a:pt x="0" y="0"/>
                </a:moveTo>
                <a:lnTo>
                  <a:pt x="3127248" y="0"/>
                </a:lnTo>
                <a:lnTo>
                  <a:pt x="6654052" y="0"/>
                </a:lnTo>
                <a:lnTo>
                  <a:pt x="9781300" y="0"/>
                </a:lnTo>
                <a:lnTo>
                  <a:pt x="9781300" y="251234"/>
                </a:lnTo>
                <a:lnTo>
                  <a:pt x="9781300" y="295248"/>
                </a:lnTo>
                <a:lnTo>
                  <a:pt x="9776446" y="295248"/>
                </a:lnTo>
                <a:lnTo>
                  <a:pt x="9759186" y="451752"/>
                </a:lnTo>
                <a:cubicBezTo>
                  <a:pt x="9657688" y="905135"/>
                  <a:pt x="9218823" y="1246187"/>
                  <a:pt x="8692810" y="1246187"/>
                </a:cubicBezTo>
                <a:lnTo>
                  <a:pt x="8673384" y="1245402"/>
                </a:lnTo>
                <a:lnTo>
                  <a:pt x="5584993" y="1245402"/>
                </a:lnTo>
                <a:lnTo>
                  <a:pt x="5565562" y="1246187"/>
                </a:lnTo>
                <a:lnTo>
                  <a:pt x="5546136" y="1245402"/>
                </a:lnTo>
                <a:lnTo>
                  <a:pt x="3127248" y="1245402"/>
                </a:lnTo>
                <a:lnTo>
                  <a:pt x="0" y="1245402"/>
                </a:lnTo>
                <a:close/>
              </a:path>
            </a:pathLst>
          </a:custGeom>
          <a:solidFill>
            <a:srgbClr val="0072BC"/>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9" name="Text Placeholder 15">
            <a:extLst>
              <a:ext uri="{FF2B5EF4-FFF2-40B4-BE49-F238E27FC236}">
                <a16:creationId xmlns:a16="http://schemas.microsoft.com/office/drawing/2014/main" id="{89D221F3-E1F8-0648-CE26-9D18E24832FF}"/>
              </a:ext>
            </a:extLst>
          </p:cNvPr>
          <p:cNvSpPr>
            <a:spLocks noGrp="1"/>
          </p:cNvSpPr>
          <p:nvPr>
            <p:ph type="body" sz="quarter" idx="14"/>
          </p:nvPr>
        </p:nvSpPr>
        <p:spPr>
          <a:xfrm>
            <a:off x="350838" y="133844"/>
            <a:ext cx="9341604" cy="794225"/>
          </a:xfrm>
          <a:prstGeom prst="rect">
            <a:avLst/>
          </a:prstGeom>
        </p:spPr>
        <p:txBody>
          <a:bodyPr>
            <a:normAutofit/>
          </a:bodyPr>
          <a:lstStyle>
            <a:lvl1pPr marL="0" marR="0" indent="0" algn="l" defTabSz="914400" rtl="0" eaLnBrk="1" fontAlgn="auto" latinLnBrk="0" hangingPunct="1">
              <a:lnSpc>
                <a:spcPct val="90000"/>
              </a:lnSpc>
              <a:spcBef>
                <a:spcPts val="1000"/>
              </a:spcBef>
              <a:spcAft>
                <a:spcPts val="0"/>
              </a:spcAft>
              <a:buClrTx/>
              <a:buSzTx/>
              <a:buFontTx/>
              <a:buNone/>
              <a:tabLst/>
              <a:defRPr sz="3200" b="0" i="0">
                <a:solidFill>
                  <a:schemeClr val="bg1"/>
                </a:solidFill>
                <a:latin typeface="Franklin Gothic Demi" panose="020B0603020102020204" pitchFamily="34" charset="0"/>
                <a:cs typeface="Arial" panose="020B0604020202020204" pitchFamily="34" charset="0"/>
              </a:defRPr>
            </a:lvl1pPr>
          </a:lstStyle>
          <a:p>
            <a:pPr lvl="0"/>
            <a:r>
              <a:rPr lang="en-GB" dirty="0"/>
              <a:t>Click to edit Master text styles</a:t>
            </a:r>
          </a:p>
        </p:txBody>
      </p:sp>
      <p:pic>
        <p:nvPicPr>
          <p:cNvPr id="17" name="Picture 16">
            <a:extLst>
              <a:ext uri="{FF2B5EF4-FFF2-40B4-BE49-F238E27FC236}">
                <a16:creationId xmlns:a16="http://schemas.microsoft.com/office/drawing/2014/main" id="{549E4A07-079B-FAAF-0143-F7C1A20B8C73}"/>
              </a:ext>
            </a:extLst>
          </p:cNvPr>
          <p:cNvPicPr>
            <a:picLocks noChangeAspect="1"/>
          </p:cNvPicPr>
          <p:nvPr userDrawn="1"/>
        </p:nvPicPr>
        <p:blipFill>
          <a:blip r:embed="rId4"/>
          <a:stretch>
            <a:fillRect/>
          </a:stretch>
        </p:blipFill>
        <p:spPr>
          <a:xfrm>
            <a:off x="236068" y="5766998"/>
            <a:ext cx="1254994" cy="1126082"/>
          </a:xfrm>
          <a:prstGeom prst="rect">
            <a:avLst/>
          </a:prstGeom>
        </p:spPr>
      </p:pic>
    </p:spTree>
    <p:extLst>
      <p:ext uri="{BB962C8B-B14F-4D97-AF65-F5344CB8AC3E}">
        <p14:creationId xmlns:p14="http://schemas.microsoft.com/office/powerpoint/2010/main" val="50850355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1_Text and Image_NO Background">
    <p:spTree>
      <p:nvGrpSpPr>
        <p:cNvPr id="1" name=""/>
        <p:cNvGrpSpPr/>
        <p:nvPr/>
      </p:nvGrpSpPr>
      <p:grpSpPr>
        <a:xfrm>
          <a:off x="0" y="0"/>
          <a:ext cx="0" cy="0"/>
          <a:chOff x="0" y="0"/>
          <a:chExt cx="0" cy="0"/>
        </a:xfrm>
      </p:grpSpPr>
      <p:sp>
        <p:nvSpPr>
          <p:cNvPr id="21" name="Slide Number Placeholder 2">
            <a:extLst>
              <a:ext uri="{FF2B5EF4-FFF2-40B4-BE49-F238E27FC236}">
                <a16:creationId xmlns:a16="http://schemas.microsoft.com/office/drawing/2014/main" id="{7BC22AB4-B15E-DF2E-2195-9420DF47FA45}"/>
              </a:ext>
            </a:extLst>
          </p:cNvPr>
          <p:cNvSpPr>
            <a:spLocks noGrp="1"/>
          </p:cNvSpPr>
          <p:nvPr>
            <p:ph type="sldNum" sz="quarter" idx="4"/>
          </p:nvPr>
        </p:nvSpPr>
        <p:spPr>
          <a:xfrm>
            <a:off x="11244732" y="6404349"/>
            <a:ext cx="711200" cy="365125"/>
          </a:xfrm>
          <a:prstGeom prst="rect">
            <a:avLst/>
          </a:prstGeom>
        </p:spPr>
        <p:txBody>
          <a:bodyPr vert="horz" lIns="91440" tIns="45720" rIns="91440" bIns="45720" rtlCol="0" anchor="ctr"/>
          <a:lstStyle>
            <a:lvl1pPr algn="r">
              <a:defRPr sz="1200" b="1" i="0">
                <a:solidFill>
                  <a:schemeClr val="tx1"/>
                </a:solidFill>
                <a:latin typeface="Franklin Gothic Demi" panose="020B0603020102020204" pitchFamily="34" charset="0"/>
              </a:defRPr>
            </a:lvl1pPr>
          </a:lstStyle>
          <a:p>
            <a:fld id="{B9E0ACF9-11E2-1D4B-A28D-78BD04ABBE89}" type="slidenum">
              <a:rPr lang="en-US" smtClean="0"/>
              <a:pPr/>
              <a:t>‹#›</a:t>
            </a:fld>
            <a:endParaRPr lang="en-US" dirty="0"/>
          </a:p>
        </p:txBody>
      </p:sp>
      <p:sp>
        <p:nvSpPr>
          <p:cNvPr id="24" name="Picture Placeholder 25">
            <a:extLst>
              <a:ext uri="{FF2B5EF4-FFF2-40B4-BE49-F238E27FC236}">
                <a16:creationId xmlns:a16="http://schemas.microsoft.com/office/drawing/2014/main" id="{19570660-F55B-4443-AD1B-FB5ACE060DB6}"/>
              </a:ext>
            </a:extLst>
          </p:cNvPr>
          <p:cNvSpPr>
            <a:spLocks noGrp="1"/>
          </p:cNvSpPr>
          <p:nvPr>
            <p:ph type="pic" sz="quarter" idx="15"/>
          </p:nvPr>
        </p:nvSpPr>
        <p:spPr>
          <a:xfrm>
            <a:off x="6363307" y="1688830"/>
            <a:ext cx="5828693" cy="3480340"/>
          </a:xfrm>
          <a:custGeom>
            <a:avLst/>
            <a:gdLst>
              <a:gd name="connsiteX0" fmla="*/ 1406567 w 5822951"/>
              <a:gd name="connsiteY0" fmla="*/ 0 h 3436938"/>
              <a:gd name="connsiteX1" fmla="*/ 5747648 w 5822951"/>
              <a:gd name="connsiteY1" fmla="*/ 0 h 3436938"/>
              <a:gd name="connsiteX2" fmla="*/ 5822951 w 5822951"/>
              <a:gd name="connsiteY2" fmla="*/ 75303 h 3436938"/>
              <a:gd name="connsiteX3" fmla="*/ 5822951 w 5822951"/>
              <a:gd name="connsiteY3" fmla="*/ 3436938 h 3436938"/>
              <a:gd name="connsiteX4" fmla="*/ 0 w 5822951"/>
              <a:gd name="connsiteY4" fmla="*/ 3436938 h 3436938"/>
              <a:gd name="connsiteX5" fmla="*/ 0 w 5822951"/>
              <a:gd name="connsiteY5" fmla="*/ 1406567 h 3436938"/>
              <a:gd name="connsiteX6" fmla="*/ 1406567 w 5822951"/>
              <a:gd name="connsiteY6" fmla="*/ 0 h 3436938"/>
              <a:gd name="connsiteX0" fmla="*/ 1406567 w 5849845"/>
              <a:gd name="connsiteY0" fmla="*/ 0 h 3436938"/>
              <a:gd name="connsiteX1" fmla="*/ 5747648 w 5849845"/>
              <a:gd name="connsiteY1" fmla="*/ 0 h 3436938"/>
              <a:gd name="connsiteX2" fmla="*/ 5849845 w 5849845"/>
              <a:gd name="connsiteY2" fmla="*/ 209774 h 3436938"/>
              <a:gd name="connsiteX3" fmla="*/ 5822951 w 5849845"/>
              <a:gd name="connsiteY3" fmla="*/ 3436938 h 3436938"/>
              <a:gd name="connsiteX4" fmla="*/ 0 w 5849845"/>
              <a:gd name="connsiteY4" fmla="*/ 3436938 h 3436938"/>
              <a:gd name="connsiteX5" fmla="*/ 0 w 5849845"/>
              <a:gd name="connsiteY5" fmla="*/ 1406567 h 3436938"/>
              <a:gd name="connsiteX6" fmla="*/ 1406567 w 5849845"/>
              <a:gd name="connsiteY6" fmla="*/ 0 h 3436938"/>
              <a:gd name="connsiteX0" fmla="*/ 1406567 w 5855224"/>
              <a:gd name="connsiteY0" fmla="*/ 13447 h 3450385"/>
              <a:gd name="connsiteX1" fmla="*/ 5855224 w 5855224"/>
              <a:gd name="connsiteY1" fmla="*/ 0 h 3450385"/>
              <a:gd name="connsiteX2" fmla="*/ 5849845 w 5855224"/>
              <a:gd name="connsiteY2" fmla="*/ 223221 h 3450385"/>
              <a:gd name="connsiteX3" fmla="*/ 5822951 w 5855224"/>
              <a:gd name="connsiteY3" fmla="*/ 3450385 h 3450385"/>
              <a:gd name="connsiteX4" fmla="*/ 0 w 5855224"/>
              <a:gd name="connsiteY4" fmla="*/ 3450385 h 3450385"/>
              <a:gd name="connsiteX5" fmla="*/ 0 w 5855224"/>
              <a:gd name="connsiteY5" fmla="*/ 1420014 h 3450385"/>
              <a:gd name="connsiteX6" fmla="*/ 1406567 w 5855224"/>
              <a:gd name="connsiteY6" fmla="*/ 13447 h 3450385"/>
              <a:gd name="connsiteX0" fmla="*/ 1406567 w 5849845"/>
              <a:gd name="connsiteY0" fmla="*/ 7872 h 3444810"/>
              <a:gd name="connsiteX1" fmla="*/ 5827346 w 5849845"/>
              <a:gd name="connsiteY1" fmla="*/ 0 h 3444810"/>
              <a:gd name="connsiteX2" fmla="*/ 5849845 w 5849845"/>
              <a:gd name="connsiteY2" fmla="*/ 217646 h 3444810"/>
              <a:gd name="connsiteX3" fmla="*/ 5822951 w 5849845"/>
              <a:gd name="connsiteY3" fmla="*/ 3444810 h 3444810"/>
              <a:gd name="connsiteX4" fmla="*/ 0 w 5849845"/>
              <a:gd name="connsiteY4" fmla="*/ 3444810 h 3444810"/>
              <a:gd name="connsiteX5" fmla="*/ 0 w 5849845"/>
              <a:gd name="connsiteY5" fmla="*/ 1414439 h 3444810"/>
              <a:gd name="connsiteX6" fmla="*/ 1406567 w 5849845"/>
              <a:gd name="connsiteY6" fmla="*/ 7872 h 3444810"/>
              <a:gd name="connsiteX0" fmla="*/ 1406567 w 5844270"/>
              <a:gd name="connsiteY0" fmla="*/ 7872 h 3444810"/>
              <a:gd name="connsiteX1" fmla="*/ 5827346 w 5844270"/>
              <a:gd name="connsiteY1" fmla="*/ 0 h 3444810"/>
              <a:gd name="connsiteX2" fmla="*/ 5844270 w 5844270"/>
              <a:gd name="connsiteY2" fmla="*/ 351460 h 3444810"/>
              <a:gd name="connsiteX3" fmla="*/ 5822951 w 5844270"/>
              <a:gd name="connsiteY3" fmla="*/ 3444810 h 3444810"/>
              <a:gd name="connsiteX4" fmla="*/ 0 w 5844270"/>
              <a:gd name="connsiteY4" fmla="*/ 3444810 h 3444810"/>
              <a:gd name="connsiteX5" fmla="*/ 0 w 5844270"/>
              <a:gd name="connsiteY5" fmla="*/ 1414439 h 3444810"/>
              <a:gd name="connsiteX6" fmla="*/ 1406567 w 5844270"/>
              <a:gd name="connsiteY6" fmla="*/ 7872 h 3444810"/>
              <a:gd name="connsiteX0" fmla="*/ 1406567 w 5844270"/>
              <a:gd name="connsiteY0" fmla="*/ 7872 h 3444810"/>
              <a:gd name="connsiteX1" fmla="*/ 5827346 w 5844270"/>
              <a:gd name="connsiteY1" fmla="*/ 0 h 3444810"/>
              <a:gd name="connsiteX2" fmla="*/ 5844270 w 5844270"/>
              <a:gd name="connsiteY2" fmla="*/ 351460 h 3444810"/>
              <a:gd name="connsiteX3" fmla="*/ 5822951 w 5844270"/>
              <a:gd name="connsiteY3" fmla="*/ 3444810 h 3444810"/>
              <a:gd name="connsiteX4" fmla="*/ 0 w 5844270"/>
              <a:gd name="connsiteY4" fmla="*/ 3444810 h 3444810"/>
              <a:gd name="connsiteX5" fmla="*/ 0 w 5844270"/>
              <a:gd name="connsiteY5" fmla="*/ 1414439 h 3444810"/>
              <a:gd name="connsiteX6" fmla="*/ 1406567 w 5844270"/>
              <a:gd name="connsiteY6" fmla="*/ 7872 h 3444810"/>
              <a:gd name="connsiteX0" fmla="*/ 1406567 w 5854603"/>
              <a:gd name="connsiteY0" fmla="*/ 7872 h 3455435"/>
              <a:gd name="connsiteX1" fmla="*/ 5827346 w 5854603"/>
              <a:gd name="connsiteY1" fmla="*/ 0 h 3455435"/>
              <a:gd name="connsiteX2" fmla="*/ 5844270 w 5854603"/>
              <a:gd name="connsiteY2" fmla="*/ 351460 h 3455435"/>
              <a:gd name="connsiteX3" fmla="*/ 5853232 w 5854603"/>
              <a:gd name="connsiteY3" fmla="*/ 3455435 h 3455435"/>
              <a:gd name="connsiteX4" fmla="*/ 0 w 5854603"/>
              <a:gd name="connsiteY4" fmla="*/ 3444810 h 3455435"/>
              <a:gd name="connsiteX5" fmla="*/ 0 w 5854603"/>
              <a:gd name="connsiteY5" fmla="*/ 1414439 h 3455435"/>
              <a:gd name="connsiteX6" fmla="*/ 1406567 w 5854603"/>
              <a:gd name="connsiteY6" fmla="*/ 7872 h 3455435"/>
              <a:gd name="connsiteX0" fmla="*/ 1406567 w 5854603"/>
              <a:gd name="connsiteY0" fmla="*/ 7872 h 3455435"/>
              <a:gd name="connsiteX1" fmla="*/ 5852580 w 5854603"/>
              <a:gd name="connsiteY1" fmla="*/ 0 h 3455435"/>
              <a:gd name="connsiteX2" fmla="*/ 5844270 w 5854603"/>
              <a:gd name="connsiteY2" fmla="*/ 351460 h 3455435"/>
              <a:gd name="connsiteX3" fmla="*/ 5853232 w 5854603"/>
              <a:gd name="connsiteY3" fmla="*/ 3455435 h 3455435"/>
              <a:gd name="connsiteX4" fmla="*/ 0 w 5854603"/>
              <a:gd name="connsiteY4" fmla="*/ 3444810 h 3455435"/>
              <a:gd name="connsiteX5" fmla="*/ 0 w 5854603"/>
              <a:gd name="connsiteY5" fmla="*/ 1414439 h 3455435"/>
              <a:gd name="connsiteX6" fmla="*/ 1406567 w 5854603"/>
              <a:gd name="connsiteY6" fmla="*/ 7872 h 3455435"/>
              <a:gd name="connsiteX0" fmla="*/ 1406567 w 5854916"/>
              <a:gd name="connsiteY0" fmla="*/ 7872 h 3455435"/>
              <a:gd name="connsiteX1" fmla="*/ 5852580 w 5854916"/>
              <a:gd name="connsiteY1" fmla="*/ 0 h 3455435"/>
              <a:gd name="connsiteX2" fmla="*/ 5849317 w 5854916"/>
              <a:gd name="connsiteY2" fmla="*/ 1589350 h 3455435"/>
              <a:gd name="connsiteX3" fmla="*/ 5853232 w 5854916"/>
              <a:gd name="connsiteY3" fmla="*/ 3455435 h 3455435"/>
              <a:gd name="connsiteX4" fmla="*/ 0 w 5854916"/>
              <a:gd name="connsiteY4" fmla="*/ 3444810 h 3455435"/>
              <a:gd name="connsiteX5" fmla="*/ 0 w 5854916"/>
              <a:gd name="connsiteY5" fmla="*/ 1414439 h 3455435"/>
              <a:gd name="connsiteX6" fmla="*/ 1406567 w 5854916"/>
              <a:gd name="connsiteY6" fmla="*/ 7872 h 34554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854916" h="3455435">
                <a:moveTo>
                  <a:pt x="1406567" y="7872"/>
                </a:moveTo>
                <a:lnTo>
                  <a:pt x="5852580" y="0"/>
                </a:lnTo>
                <a:cubicBezTo>
                  <a:pt x="5851492" y="529783"/>
                  <a:pt x="5850405" y="1059567"/>
                  <a:pt x="5849317" y="1589350"/>
                </a:cubicBezTo>
                <a:cubicBezTo>
                  <a:pt x="5842211" y="2637194"/>
                  <a:pt x="5860338" y="2424318"/>
                  <a:pt x="5853232" y="3455435"/>
                </a:cubicBezTo>
                <a:lnTo>
                  <a:pt x="0" y="3444810"/>
                </a:lnTo>
                <a:lnTo>
                  <a:pt x="0" y="1414439"/>
                </a:lnTo>
                <a:cubicBezTo>
                  <a:pt x="0" y="637613"/>
                  <a:pt x="629741" y="7872"/>
                  <a:pt x="1406567" y="7872"/>
                </a:cubicBezTo>
                <a:close/>
              </a:path>
            </a:pathLst>
          </a:custGeom>
        </p:spPr>
        <p:txBody>
          <a:bodyPr/>
          <a:lstStyle/>
          <a:p>
            <a:r>
              <a:rPr lang="en-GB"/>
              <a:t>Click icon to add picture</a:t>
            </a:r>
            <a:endParaRPr lang="en-US" dirty="0"/>
          </a:p>
        </p:txBody>
      </p:sp>
      <p:sp>
        <p:nvSpPr>
          <p:cNvPr id="25" name="Text Placeholder 13">
            <a:extLst>
              <a:ext uri="{FF2B5EF4-FFF2-40B4-BE49-F238E27FC236}">
                <a16:creationId xmlns:a16="http://schemas.microsoft.com/office/drawing/2014/main" id="{7D877481-6FC9-4243-8088-3DEF7492BBC6}"/>
              </a:ext>
            </a:extLst>
          </p:cNvPr>
          <p:cNvSpPr>
            <a:spLocks noGrp="1"/>
          </p:cNvSpPr>
          <p:nvPr>
            <p:ph type="body" sz="quarter" idx="13" hasCustomPrompt="1"/>
          </p:nvPr>
        </p:nvSpPr>
        <p:spPr>
          <a:xfrm>
            <a:off x="511175" y="1261873"/>
            <a:ext cx="5490696" cy="4442460"/>
          </a:xfrm>
          <a:prstGeom prst="rect">
            <a:avLst/>
          </a:prstGeom>
        </p:spPr>
        <p:txBody>
          <a:bodyPr>
            <a:noAutofit/>
          </a:bodyPr>
          <a:lstStyle>
            <a:lvl1pPr marL="342900" indent="-342900">
              <a:lnSpc>
                <a:spcPts val="3200"/>
              </a:lnSpc>
              <a:buFont typeface="Arial" panose="020B0604020202020204" pitchFamily="34" charset="0"/>
              <a:buChar char="•"/>
              <a:defRPr lang="en-GB" sz="2100" b="0" i="0" u="none" strike="noStrike" smtClean="0">
                <a:solidFill>
                  <a:schemeClr val="tx2"/>
                </a:solidFill>
                <a:effectLst/>
                <a:latin typeface="Franklin Gothic Book" panose="020B0503020102020204" pitchFamily="34" charset="0"/>
              </a:defRPr>
            </a:lvl1pPr>
          </a:lstStyle>
          <a:p>
            <a:pPr lvl="0"/>
            <a:r>
              <a:rPr lang="en-US" dirty="0"/>
              <a:t>Body copy goes here</a:t>
            </a:r>
          </a:p>
        </p:txBody>
      </p:sp>
      <p:grpSp>
        <p:nvGrpSpPr>
          <p:cNvPr id="16" name="Group 15">
            <a:extLst>
              <a:ext uri="{FF2B5EF4-FFF2-40B4-BE49-F238E27FC236}">
                <a16:creationId xmlns:a16="http://schemas.microsoft.com/office/drawing/2014/main" id="{1B2166C2-073E-A77C-0259-C96847F1A2B4}"/>
              </a:ext>
            </a:extLst>
          </p:cNvPr>
          <p:cNvGrpSpPr/>
          <p:nvPr userDrawn="1"/>
        </p:nvGrpSpPr>
        <p:grpSpPr>
          <a:xfrm>
            <a:off x="10212841" y="190996"/>
            <a:ext cx="1776262" cy="883668"/>
            <a:chOff x="10109200" y="5770707"/>
            <a:chExt cx="1776262" cy="883668"/>
          </a:xfrm>
        </p:grpSpPr>
        <p:sp>
          <p:nvSpPr>
            <p:cNvPr id="19" name="Rectangle 18">
              <a:extLst>
                <a:ext uri="{FF2B5EF4-FFF2-40B4-BE49-F238E27FC236}">
                  <a16:creationId xmlns:a16="http://schemas.microsoft.com/office/drawing/2014/main" id="{1ABD8549-A40B-221F-2679-07CF8A19629D}"/>
                </a:ext>
              </a:extLst>
            </p:cNvPr>
            <p:cNvSpPr/>
            <p:nvPr userDrawn="1"/>
          </p:nvSpPr>
          <p:spPr>
            <a:xfrm>
              <a:off x="10432723" y="5966692"/>
              <a:ext cx="1188316" cy="49876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7" name="Picture 26">
              <a:extLst>
                <a:ext uri="{FF2B5EF4-FFF2-40B4-BE49-F238E27FC236}">
                  <a16:creationId xmlns:a16="http://schemas.microsoft.com/office/drawing/2014/main" id="{E1FBB476-A7F9-E4ED-BB8B-4A2428AC92A5}"/>
                </a:ext>
              </a:extLst>
            </p:cNvPr>
            <p:cNvPicPr>
              <a:picLocks noChangeAspect="1"/>
            </p:cNvPicPr>
            <p:nvPr userDrawn="1"/>
          </p:nvPicPr>
          <p:blipFill>
            <a:blip r:embed="rId2"/>
            <a:stretch>
              <a:fillRect/>
            </a:stretch>
          </p:blipFill>
          <p:spPr>
            <a:xfrm>
              <a:off x="10109200" y="5770707"/>
              <a:ext cx="1776262" cy="883668"/>
            </a:xfrm>
            <a:prstGeom prst="rect">
              <a:avLst/>
            </a:prstGeom>
          </p:spPr>
        </p:pic>
      </p:grpSp>
      <p:sp>
        <p:nvSpPr>
          <p:cNvPr id="28" name="Freeform 12">
            <a:extLst>
              <a:ext uri="{FF2B5EF4-FFF2-40B4-BE49-F238E27FC236}">
                <a16:creationId xmlns:a16="http://schemas.microsoft.com/office/drawing/2014/main" id="{9A1C4409-222D-767A-A88F-43DCC9A8879D}"/>
              </a:ext>
            </a:extLst>
          </p:cNvPr>
          <p:cNvSpPr/>
          <p:nvPr userDrawn="1"/>
        </p:nvSpPr>
        <p:spPr>
          <a:xfrm>
            <a:off x="-340545" y="-54864"/>
            <a:ext cx="10432723" cy="953417"/>
          </a:xfrm>
          <a:custGeom>
            <a:avLst/>
            <a:gdLst>
              <a:gd name="connsiteX0" fmla="*/ 0 w 9781300"/>
              <a:gd name="connsiteY0" fmla="*/ 0 h 1246187"/>
              <a:gd name="connsiteX1" fmla="*/ 3127248 w 9781300"/>
              <a:gd name="connsiteY1" fmla="*/ 0 h 1246187"/>
              <a:gd name="connsiteX2" fmla="*/ 6654052 w 9781300"/>
              <a:gd name="connsiteY2" fmla="*/ 0 h 1246187"/>
              <a:gd name="connsiteX3" fmla="*/ 9781300 w 9781300"/>
              <a:gd name="connsiteY3" fmla="*/ 0 h 1246187"/>
              <a:gd name="connsiteX4" fmla="*/ 9781300 w 9781300"/>
              <a:gd name="connsiteY4" fmla="*/ 251234 h 1246187"/>
              <a:gd name="connsiteX5" fmla="*/ 9781300 w 9781300"/>
              <a:gd name="connsiteY5" fmla="*/ 295248 h 1246187"/>
              <a:gd name="connsiteX6" fmla="*/ 9776446 w 9781300"/>
              <a:gd name="connsiteY6" fmla="*/ 295248 h 1246187"/>
              <a:gd name="connsiteX7" fmla="*/ 9759186 w 9781300"/>
              <a:gd name="connsiteY7" fmla="*/ 451752 h 1246187"/>
              <a:gd name="connsiteX8" fmla="*/ 8692810 w 9781300"/>
              <a:gd name="connsiteY8" fmla="*/ 1246187 h 1246187"/>
              <a:gd name="connsiteX9" fmla="*/ 8673384 w 9781300"/>
              <a:gd name="connsiteY9" fmla="*/ 1245402 h 1246187"/>
              <a:gd name="connsiteX10" fmla="*/ 5584993 w 9781300"/>
              <a:gd name="connsiteY10" fmla="*/ 1245402 h 1246187"/>
              <a:gd name="connsiteX11" fmla="*/ 5565562 w 9781300"/>
              <a:gd name="connsiteY11" fmla="*/ 1246187 h 1246187"/>
              <a:gd name="connsiteX12" fmla="*/ 5546136 w 9781300"/>
              <a:gd name="connsiteY12" fmla="*/ 1245402 h 1246187"/>
              <a:gd name="connsiteX13" fmla="*/ 3127248 w 9781300"/>
              <a:gd name="connsiteY13" fmla="*/ 1245402 h 1246187"/>
              <a:gd name="connsiteX14" fmla="*/ 0 w 9781300"/>
              <a:gd name="connsiteY14" fmla="*/ 1245402 h 12461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9781300" h="1246187">
                <a:moveTo>
                  <a:pt x="0" y="0"/>
                </a:moveTo>
                <a:lnTo>
                  <a:pt x="3127248" y="0"/>
                </a:lnTo>
                <a:lnTo>
                  <a:pt x="6654052" y="0"/>
                </a:lnTo>
                <a:lnTo>
                  <a:pt x="9781300" y="0"/>
                </a:lnTo>
                <a:lnTo>
                  <a:pt x="9781300" y="251234"/>
                </a:lnTo>
                <a:lnTo>
                  <a:pt x="9781300" y="295248"/>
                </a:lnTo>
                <a:lnTo>
                  <a:pt x="9776446" y="295248"/>
                </a:lnTo>
                <a:lnTo>
                  <a:pt x="9759186" y="451752"/>
                </a:lnTo>
                <a:cubicBezTo>
                  <a:pt x="9657688" y="905135"/>
                  <a:pt x="9218823" y="1246187"/>
                  <a:pt x="8692810" y="1246187"/>
                </a:cubicBezTo>
                <a:lnTo>
                  <a:pt x="8673384" y="1245402"/>
                </a:lnTo>
                <a:lnTo>
                  <a:pt x="5584993" y="1245402"/>
                </a:lnTo>
                <a:lnTo>
                  <a:pt x="5565562" y="1246187"/>
                </a:lnTo>
                <a:lnTo>
                  <a:pt x="5546136" y="1245402"/>
                </a:lnTo>
                <a:lnTo>
                  <a:pt x="3127248" y="1245402"/>
                </a:lnTo>
                <a:lnTo>
                  <a:pt x="0" y="1245402"/>
                </a:lnTo>
                <a:close/>
              </a:path>
            </a:pathLst>
          </a:custGeom>
          <a:solidFill>
            <a:srgbClr val="0072BC"/>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9" name="Text Placeholder 15">
            <a:extLst>
              <a:ext uri="{FF2B5EF4-FFF2-40B4-BE49-F238E27FC236}">
                <a16:creationId xmlns:a16="http://schemas.microsoft.com/office/drawing/2014/main" id="{3111636B-EC98-CE33-45F8-89E5937E737D}"/>
              </a:ext>
            </a:extLst>
          </p:cNvPr>
          <p:cNvSpPr>
            <a:spLocks noGrp="1"/>
          </p:cNvSpPr>
          <p:nvPr>
            <p:ph type="body" sz="quarter" idx="14"/>
          </p:nvPr>
        </p:nvSpPr>
        <p:spPr>
          <a:xfrm>
            <a:off x="350838" y="133844"/>
            <a:ext cx="9341604" cy="794225"/>
          </a:xfrm>
          <a:prstGeom prst="rect">
            <a:avLst/>
          </a:prstGeom>
        </p:spPr>
        <p:txBody>
          <a:bodyPr>
            <a:normAutofit/>
          </a:bodyPr>
          <a:lstStyle>
            <a:lvl1pPr marL="0" marR="0" indent="0" algn="l" defTabSz="914400" rtl="0" eaLnBrk="1" fontAlgn="auto" latinLnBrk="0" hangingPunct="1">
              <a:lnSpc>
                <a:spcPct val="90000"/>
              </a:lnSpc>
              <a:spcBef>
                <a:spcPts val="1000"/>
              </a:spcBef>
              <a:spcAft>
                <a:spcPts val="0"/>
              </a:spcAft>
              <a:buClrTx/>
              <a:buSzTx/>
              <a:buFontTx/>
              <a:buNone/>
              <a:tabLst/>
              <a:defRPr sz="3200" b="0" i="0">
                <a:solidFill>
                  <a:schemeClr val="bg1"/>
                </a:solidFill>
                <a:latin typeface="Franklin Gothic Demi" panose="020B0603020102020204" pitchFamily="34" charset="0"/>
                <a:cs typeface="Arial" panose="020B0604020202020204" pitchFamily="34" charset="0"/>
              </a:defRPr>
            </a:lvl1pPr>
          </a:lstStyle>
          <a:p>
            <a:pPr lvl="0"/>
            <a:r>
              <a:rPr lang="en-GB" dirty="0"/>
              <a:t>Click to edit Master text styles</a:t>
            </a:r>
          </a:p>
        </p:txBody>
      </p:sp>
      <p:pic>
        <p:nvPicPr>
          <p:cNvPr id="11" name="Picture 10">
            <a:extLst>
              <a:ext uri="{FF2B5EF4-FFF2-40B4-BE49-F238E27FC236}">
                <a16:creationId xmlns:a16="http://schemas.microsoft.com/office/drawing/2014/main" id="{980E6189-9A24-9190-0A40-F207B4F5CF2B}"/>
              </a:ext>
            </a:extLst>
          </p:cNvPr>
          <p:cNvPicPr>
            <a:picLocks noChangeAspect="1"/>
          </p:cNvPicPr>
          <p:nvPr userDrawn="1"/>
        </p:nvPicPr>
        <p:blipFill>
          <a:blip r:embed="rId3"/>
          <a:stretch>
            <a:fillRect/>
          </a:stretch>
        </p:blipFill>
        <p:spPr>
          <a:xfrm>
            <a:off x="236068" y="5766998"/>
            <a:ext cx="1254994" cy="1126082"/>
          </a:xfrm>
          <a:prstGeom prst="rect">
            <a:avLst/>
          </a:prstGeom>
        </p:spPr>
      </p:pic>
    </p:spTree>
    <p:extLst>
      <p:ext uri="{BB962C8B-B14F-4D97-AF65-F5344CB8AC3E}">
        <p14:creationId xmlns:p14="http://schemas.microsoft.com/office/powerpoint/2010/main" val="304901513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3_Title and Content">
    <p:spTree>
      <p:nvGrpSpPr>
        <p:cNvPr id="1" name=""/>
        <p:cNvGrpSpPr/>
        <p:nvPr/>
      </p:nvGrpSpPr>
      <p:grpSpPr>
        <a:xfrm>
          <a:off x="0" y="0"/>
          <a:ext cx="0" cy="0"/>
          <a:chOff x="0" y="0"/>
          <a:chExt cx="0" cy="0"/>
        </a:xfrm>
      </p:grpSpPr>
      <p:pic>
        <p:nvPicPr>
          <p:cNvPr id="18" name="Picture 17">
            <a:extLst>
              <a:ext uri="{FF2B5EF4-FFF2-40B4-BE49-F238E27FC236}">
                <a16:creationId xmlns:a16="http://schemas.microsoft.com/office/drawing/2014/main" id="{C90FB49C-7B8B-B737-FD07-585C5A6A904D}"/>
              </a:ext>
            </a:extLst>
          </p:cNvPr>
          <p:cNvPicPr>
            <a:picLocks noChangeAspect="1"/>
          </p:cNvPicPr>
          <p:nvPr userDrawn="1"/>
        </p:nvPicPr>
        <p:blipFill rotWithShape="1">
          <a:blip r:embed="rId2">
            <a:alphaModFix amt="8000"/>
          </a:blip>
          <a:srcRect l="21576" r="22401" b="26189"/>
          <a:stretch/>
        </p:blipFill>
        <p:spPr>
          <a:xfrm>
            <a:off x="-10159" y="4044663"/>
            <a:ext cx="12202160" cy="2813337"/>
          </a:xfrm>
          <a:prstGeom prst="rect">
            <a:avLst/>
          </a:prstGeom>
        </p:spPr>
      </p:pic>
      <p:sp>
        <p:nvSpPr>
          <p:cNvPr id="3" name="Table Placeholder 2">
            <a:extLst>
              <a:ext uri="{FF2B5EF4-FFF2-40B4-BE49-F238E27FC236}">
                <a16:creationId xmlns:a16="http://schemas.microsoft.com/office/drawing/2014/main" id="{72391B35-CE18-46E0-9CA0-DF1B105DFCC6}"/>
              </a:ext>
            </a:extLst>
          </p:cNvPr>
          <p:cNvSpPr>
            <a:spLocks noGrp="1"/>
          </p:cNvSpPr>
          <p:nvPr>
            <p:ph type="tbl" sz="quarter" idx="15"/>
          </p:nvPr>
        </p:nvSpPr>
        <p:spPr>
          <a:xfrm>
            <a:off x="351036" y="603504"/>
            <a:ext cx="11534425" cy="4963443"/>
          </a:xfrm>
          <a:prstGeom prst="rect">
            <a:avLst/>
          </a:prstGeom>
        </p:spPr>
        <p:txBody>
          <a:bodyPr/>
          <a:lstStyle>
            <a:lvl1pPr>
              <a:lnSpc>
                <a:spcPct val="100000"/>
              </a:lnSpc>
              <a:defRPr b="0" i="0">
                <a:latin typeface="Franklin Gothic Book" panose="020B0503020102020204" pitchFamily="34" charset="0"/>
              </a:defRPr>
            </a:lvl1pPr>
          </a:lstStyle>
          <a:p>
            <a:r>
              <a:rPr lang="en-GB"/>
              <a:t>Click icon to add table</a:t>
            </a:r>
            <a:endParaRPr lang="en-US" dirty="0"/>
          </a:p>
        </p:txBody>
      </p:sp>
      <p:sp>
        <p:nvSpPr>
          <p:cNvPr id="2" name="Footer Placeholder 1">
            <a:extLst>
              <a:ext uri="{FF2B5EF4-FFF2-40B4-BE49-F238E27FC236}">
                <a16:creationId xmlns:a16="http://schemas.microsoft.com/office/drawing/2014/main" id="{F38462E3-261B-BDB8-374C-FF7151CBF6E1}"/>
              </a:ext>
            </a:extLst>
          </p:cNvPr>
          <p:cNvSpPr>
            <a:spLocks noGrp="1"/>
          </p:cNvSpPr>
          <p:nvPr>
            <p:ph type="ftr" sz="quarter" idx="16"/>
          </p:nvPr>
        </p:nvSpPr>
        <p:spPr>
          <a:xfrm>
            <a:off x="4038600" y="6356350"/>
            <a:ext cx="4114800" cy="365125"/>
          </a:xfrm>
          <a:prstGeom prst="rect">
            <a:avLst/>
          </a:prstGeom>
        </p:spPr>
        <p:txBody>
          <a:bodyPr/>
          <a:lstStyle/>
          <a:p>
            <a:endParaRPr lang="en-US"/>
          </a:p>
        </p:txBody>
      </p:sp>
      <p:sp>
        <p:nvSpPr>
          <p:cNvPr id="27" name="Slide Number Placeholder 2">
            <a:extLst>
              <a:ext uri="{FF2B5EF4-FFF2-40B4-BE49-F238E27FC236}">
                <a16:creationId xmlns:a16="http://schemas.microsoft.com/office/drawing/2014/main" id="{9A7D9FB4-7DC6-54CB-2695-2C7487752EB0}"/>
              </a:ext>
            </a:extLst>
          </p:cNvPr>
          <p:cNvSpPr>
            <a:spLocks noGrp="1"/>
          </p:cNvSpPr>
          <p:nvPr>
            <p:ph type="sldNum" sz="quarter" idx="4"/>
          </p:nvPr>
        </p:nvSpPr>
        <p:spPr>
          <a:xfrm>
            <a:off x="11244732" y="6404349"/>
            <a:ext cx="711200" cy="365125"/>
          </a:xfrm>
          <a:prstGeom prst="rect">
            <a:avLst/>
          </a:prstGeom>
        </p:spPr>
        <p:txBody>
          <a:bodyPr vert="horz" lIns="91440" tIns="45720" rIns="91440" bIns="45720" rtlCol="0" anchor="ctr"/>
          <a:lstStyle>
            <a:lvl1pPr algn="r">
              <a:defRPr sz="1200" b="1" i="0">
                <a:solidFill>
                  <a:schemeClr val="tx1"/>
                </a:solidFill>
                <a:latin typeface="Franklin Gothic Demi" panose="020B0603020102020204" pitchFamily="34" charset="0"/>
              </a:defRPr>
            </a:lvl1pPr>
          </a:lstStyle>
          <a:p>
            <a:fld id="{B9E0ACF9-11E2-1D4B-A28D-78BD04ABBE89}" type="slidenum">
              <a:rPr lang="en-US" smtClean="0"/>
              <a:pPr/>
              <a:t>‹#›</a:t>
            </a:fld>
            <a:endParaRPr lang="en-US" dirty="0"/>
          </a:p>
        </p:txBody>
      </p:sp>
      <p:grpSp>
        <p:nvGrpSpPr>
          <p:cNvPr id="10" name="Group 9">
            <a:extLst>
              <a:ext uri="{FF2B5EF4-FFF2-40B4-BE49-F238E27FC236}">
                <a16:creationId xmlns:a16="http://schemas.microsoft.com/office/drawing/2014/main" id="{8636768A-AFFF-2302-9142-665212688DE2}"/>
              </a:ext>
            </a:extLst>
          </p:cNvPr>
          <p:cNvGrpSpPr/>
          <p:nvPr userDrawn="1"/>
        </p:nvGrpSpPr>
        <p:grpSpPr>
          <a:xfrm>
            <a:off x="10212841" y="190996"/>
            <a:ext cx="1776262" cy="883668"/>
            <a:chOff x="10109200" y="5770707"/>
            <a:chExt cx="1776262" cy="883668"/>
          </a:xfrm>
        </p:grpSpPr>
        <p:sp>
          <p:nvSpPr>
            <p:cNvPr id="11" name="Rectangle 10">
              <a:extLst>
                <a:ext uri="{FF2B5EF4-FFF2-40B4-BE49-F238E27FC236}">
                  <a16:creationId xmlns:a16="http://schemas.microsoft.com/office/drawing/2014/main" id="{55B0EC48-D069-AF36-DD22-ED3673226474}"/>
                </a:ext>
              </a:extLst>
            </p:cNvPr>
            <p:cNvSpPr/>
            <p:nvPr userDrawn="1"/>
          </p:nvSpPr>
          <p:spPr>
            <a:xfrm>
              <a:off x="10432723" y="5966692"/>
              <a:ext cx="1188316" cy="49876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a:extLst>
                <a:ext uri="{FF2B5EF4-FFF2-40B4-BE49-F238E27FC236}">
                  <a16:creationId xmlns:a16="http://schemas.microsoft.com/office/drawing/2014/main" id="{30AC973D-A5EE-4607-EA0A-E68CB89B4868}"/>
                </a:ext>
              </a:extLst>
            </p:cNvPr>
            <p:cNvPicPr>
              <a:picLocks noChangeAspect="1"/>
            </p:cNvPicPr>
            <p:nvPr userDrawn="1"/>
          </p:nvPicPr>
          <p:blipFill>
            <a:blip r:embed="rId3"/>
            <a:stretch>
              <a:fillRect/>
            </a:stretch>
          </p:blipFill>
          <p:spPr>
            <a:xfrm>
              <a:off x="10109200" y="5770707"/>
              <a:ext cx="1776262" cy="883668"/>
            </a:xfrm>
            <a:prstGeom prst="rect">
              <a:avLst/>
            </a:prstGeom>
          </p:spPr>
        </p:pic>
      </p:grpSp>
      <p:pic>
        <p:nvPicPr>
          <p:cNvPr id="13" name="Picture 12">
            <a:extLst>
              <a:ext uri="{FF2B5EF4-FFF2-40B4-BE49-F238E27FC236}">
                <a16:creationId xmlns:a16="http://schemas.microsoft.com/office/drawing/2014/main" id="{357AC650-6E5A-999F-A2B9-4C103698B0D4}"/>
              </a:ext>
            </a:extLst>
          </p:cNvPr>
          <p:cNvPicPr>
            <a:picLocks noChangeAspect="1"/>
          </p:cNvPicPr>
          <p:nvPr userDrawn="1"/>
        </p:nvPicPr>
        <p:blipFill>
          <a:blip r:embed="rId4"/>
          <a:stretch>
            <a:fillRect/>
          </a:stretch>
        </p:blipFill>
        <p:spPr>
          <a:xfrm>
            <a:off x="236068" y="5766998"/>
            <a:ext cx="1254994" cy="1126082"/>
          </a:xfrm>
          <a:prstGeom prst="rect">
            <a:avLst/>
          </a:prstGeom>
        </p:spPr>
      </p:pic>
    </p:spTree>
    <p:extLst>
      <p:ext uri="{BB962C8B-B14F-4D97-AF65-F5344CB8AC3E}">
        <p14:creationId xmlns:p14="http://schemas.microsoft.com/office/powerpoint/2010/main" val="152519333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4_Title and Content_NO Background">
    <p:spTree>
      <p:nvGrpSpPr>
        <p:cNvPr id="1" name=""/>
        <p:cNvGrpSpPr/>
        <p:nvPr/>
      </p:nvGrpSpPr>
      <p:grpSpPr>
        <a:xfrm>
          <a:off x="0" y="0"/>
          <a:ext cx="0" cy="0"/>
          <a:chOff x="0" y="0"/>
          <a:chExt cx="0" cy="0"/>
        </a:xfrm>
      </p:grpSpPr>
      <p:sp>
        <p:nvSpPr>
          <p:cNvPr id="3" name="Table Placeholder 2">
            <a:extLst>
              <a:ext uri="{FF2B5EF4-FFF2-40B4-BE49-F238E27FC236}">
                <a16:creationId xmlns:a16="http://schemas.microsoft.com/office/drawing/2014/main" id="{72391B35-CE18-46E0-9CA0-DF1B105DFCC6}"/>
              </a:ext>
            </a:extLst>
          </p:cNvPr>
          <p:cNvSpPr>
            <a:spLocks noGrp="1"/>
          </p:cNvSpPr>
          <p:nvPr>
            <p:ph type="tbl" sz="quarter" idx="15"/>
          </p:nvPr>
        </p:nvSpPr>
        <p:spPr>
          <a:xfrm>
            <a:off x="351036" y="1271017"/>
            <a:ext cx="11534425" cy="4345050"/>
          </a:xfrm>
          <a:prstGeom prst="rect">
            <a:avLst/>
          </a:prstGeom>
        </p:spPr>
        <p:txBody>
          <a:bodyPr/>
          <a:lstStyle/>
          <a:p>
            <a:r>
              <a:rPr lang="en-GB" dirty="0"/>
              <a:t>Click icon to add table</a:t>
            </a:r>
            <a:endParaRPr lang="en-US" dirty="0"/>
          </a:p>
        </p:txBody>
      </p:sp>
      <p:sp>
        <p:nvSpPr>
          <p:cNvPr id="2" name="Footer Placeholder 1">
            <a:extLst>
              <a:ext uri="{FF2B5EF4-FFF2-40B4-BE49-F238E27FC236}">
                <a16:creationId xmlns:a16="http://schemas.microsoft.com/office/drawing/2014/main" id="{F38462E3-261B-BDB8-374C-FF7151CBF6E1}"/>
              </a:ext>
            </a:extLst>
          </p:cNvPr>
          <p:cNvSpPr>
            <a:spLocks noGrp="1"/>
          </p:cNvSpPr>
          <p:nvPr>
            <p:ph type="ftr" sz="quarter" idx="16"/>
          </p:nvPr>
        </p:nvSpPr>
        <p:spPr>
          <a:xfrm>
            <a:off x="4038600" y="6356350"/>
            <a:ext cx="4114800" cy="365125"/>
          </a:xfrm>
          <a:prstGeom prst="rect">
            <a:avLst/>
          </a:prstGeom>
        </p:spPr>
        <p:txBody>
          <a:bodyPr/>
          <a:lstStyle/>
          <a:p>
            <a:endParaRPr lang="en-US"/>
          </a:p>
        </p:txBody>
      </p:sp>
      <p:sp>
        <p:nvSpPr>
          <p:cNvPr id="21" name="Slide Number Placeholder 2">
            <a:extLst>
              <a:ext uri="{FF2B5EF4-FFF2-40B4-BE49-F238E27FC236}">
                <a16:creationId xmlns:a16="http://schemas.microsoft.com/office/drawing/2014/main" id="{EEE47A54-9F70-74F2-1EF4-4E31E1C5088F}"/>
              </a:ext>
            </a:extLst>
          </p:cNvPr>
          <p:cNvSpPr>
            <a:spLocks noGrp="1"/>
          </p:cNvSpPr>
          <p:nvPr>
            <p:ph type="sldNum" sz="quarter" idx="4"/>
          </p:nvPr>
        </p:nvSpPr>
        <p:spPr>
          <a:xfrm>
            <a:off x="11244732" y="6404349"/>
            <a:ext cx="711200" cy="365125"/>
          </a:xfrm>
          <a:prstGeom prst="rect">
            <a:avLst/>
          </a:prstGeom>
        </p:spPr>
        <p:txBody>
          <a:bodyPr vert="horz" lIns="91440" tIns="45720" rIns="91440" bIns="45720" rtlCol="0" anchor="ctr"/>
          <a:lstStyle>
            <a:lvl1pPr algn="r">
              <a:defRPr sz="1200" b="1" i="0">
                <a:solidFill>
                  <a:schemeClr val="tx1"/>
                </a:solidFill>
                <a:latin typeface="Franklin Gothic Demi" panose="020B0603020102020204" pitchFamily="34" charset="0"/>
              </a:defRPr>
            </a:lvl1pPr>
          </a:lstStyle>
          <a:p>
            <a:fld id="{B9E0ACF9-11E2-1D4B-A28D-78BD04ABBE89}" type="slidenum">
              <a:rPr lang="en-US" smtClean="0"/>
              <a:pPr/>
              <a:t>‹#›</a:t>
            </a:fld>
            <a:endParaRPr lang="en-US" dirty="0"/>
          </a:p>
        </p:txBody>
      </p:sp>
      <p:grpSp>
        <p:nvGrpSpPr>
          <p:cNvPr id="20" name="Group 19">
            <a:extLst>
              <a:ext uri="{FF2B5EF4-FFF2-40B4-BE49-F238E27FC236}">
                <a16:creationId xmlns:a16="http://schemas.microsoft.com/office/drawing/2014/main" id="{0793E1AA-65AF-9482-080B-3A8D3D45BA8A}"/>
              </a:ext>
            </a:extLst>
          </p:cNvPr>
          <p:cNvGrpSpPr/>
          <p:nvPr userDrawn="1"/>
        </p:nvGrpSpPr>
        <p:grpSpPr>
          <a:xfrm>
            <a:off x="10212841" y="190996"/>
            <a:ext cx="1776262" cy="883668"/>
            <a:chOff x="10109200" y="5770707"/>
            <a:chExt cx="1776262" cy="883668"/>
          </a:xfrm>
        </p:grpSpPr>
        <p:sp>
          <p:nvSpPr>
            <p:cNvPr id="22" name="Rectangle 21">
              <a:extLst>
                <a:ext uri="{FF2B5EF4-FFF2-40B4-BE49-F238E27FC236}">
                  <a16:creationId xmlns:a16="http://schemas.microsoft.com/office/drawing/2014/main" id="{20CA6AEB-0780-C2F6-9B09-9D937DABA58B}"/>
                </a:ext>
              </a:extLst>
            </p:cNvPr>
            <p:cNvSpPr/>
            <p:nvPr userDrawn="1"/>
          </p:nvSpPr>
          <p:spPr>
            <a:xfrm>
              <a:off x="10432723" y="5966692"/>
              <a:ext cx="1188316" cy="49876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3" name="Picture 22">
              <a:extLst>
                <a:ext uri="{FF2B5EF4-FFF2-40B4-BE49-F238E27FC236}">
                  <a16:creationId xmlns:a16="http://schemas.microsoft.com/office/drawing/2014/main" id="{13726887-6250-C399-1A82-37F2F32130D4}"/>
                </a:ext>
              </a:extLst>
            </p:cNvPr>
            <p:cNvPicPr>
              <a:picLocks noChangeAspect="1"/>
            </p:cNvPicPr>
            <p:nvPr userDrawn="1"/>
          </p:nvPicPr>
          <p:blipFill>
            <a:blip r:embed="rId2"/>
            <a:stretch>
              <a:fillRect/>
            </a:stretch>
          </p:blipFill>
          <p:spPr>
            <a:xfrm>
              <a:off x="10109200" y="5770707"/>
              <a:ext cx="1776262" cy="883668"/>
            </a:xfrm>
            <a:prstGeom prst="rect">
              <a:avLst/>
            </a:prstGeom>
          </p:spPr>
        </p:pic>
      </p:grpSp>
      <p:sp>
        <p:nvSpPr>
          <p:cNvPr id="24" name="Freeform 12">
            <a:extLst>
              <a:ext uri="{FF2B5EF4-FFF2-40B4-BE49-F238E27FC236}">
                <a16:creationId xmlns:a16="http://schemas.microsoft.com/office/drawing/2014/main" id="{6EBA535E-E028-175D-2BC9-CC300A915106}"/>
              </a:ext>
            </a:extLst>
          </p:cNvPr>
          <p:cNvSpPr/>
          <p:nvPr userDrawn="1"/>
        </p:nvSpPr>
        <p:spPr>
          <a:xfrm>
            <a:off x="-340545" y="-54864"/>
            <a:ext cx="10432723" cy="953417"/>
          </a:xfrm>
          <a:custGeom>
            <a:avLst/>
            <a:gdLst>
              <a:gd name="connsiteX0" fmla="*/ 0 w 9781300"/>
              <a:gd name="connsiteY0" fmla="*/ 0 h 1246187"/>
              <a:gd name="connsiteX1" fmla="*/ 3127248 w 9781300"/>
              <a:gd name="connsiteY1" fmla="*/ 0 h 1246187"/>
              <a:gd name="connsiteX2" fmla="*/ 6654052 w 9781300"/>
              <a:gd name="connsiteY2" fmla="*/ 0 h 1246187"/>
              <a:gd name="connsiteX3" fmla="*/ 9781300 w 9781300"/>
              <a:gd name="connsiteY3" fmla="*/ 0 h 1246187"/>
              <a:gd name="connsiteX4" fmla="*/ 9781300 w 9781300"/>
              <a:gd name="connsiteY4" fmla="*/ 251234 h 1246187"/>
              <a:gd name="connsiteX5" fmla="*/ 9781300 w 9781300"/>
              <a:gd name="connsiteY5" fmla="*/ 295248 h 1246187"/>
              <a:gd name="connsiteX6" fmla="*/ 9776446 w 9781300"/>
              <a:gd name="connsiteY6" fmla="*/ 295248 h 1246187"/>
              <a:gd name="connsiteX7" fmla="*/ 9759186 w 9781300"/>
              <a:gd name="connsiteY7" fmla="*/ 451752 h 1246187"/>
              <a:gd name="connsiteX8" fmla="*/ 8692810 w 9781300"/>
              <a:gd name="connsiteY8" fmla="*/ 1246187 h 1246187"/>
              <a:gd name="connsiteX9" fmla="*/ 8673384 w 9781300"/>
              <a:gd name="connsiteY9" fmla="*/ 1245402 h 1246187"/>
              <a:gd name="connsiteX10" fmla="*/ 5584993 w 9781300"/>
              <a:gd name="connsiteY10" fmla="*/ 1245402 h 1246187"/>
              <a:gd name="connsiteX11" fmla="*/ 5565562 w 9781300"/>
              <a:gd name="connsiteY11" fmla="*/ 1246187 h 1246187"/>
              <a:gd name="connsiteX12" fmla="*/ 5546136 w 9781300"/>
              <a:gd name="connsiteY12" fmla="*/ 1245402 h 1246187"/>
              <a:gd name="connsiteX13" fmla="*/ 3127248 w 9781300"/>
              <a:gd name="connsiteY13" fmla="*/ 1245402 h 1246187"/>
              <a:gd name="connsiteX14" fmla="*/ 0 w 9781300"/>
              <a:gd name="connsiteY14" fmla="*/ 1245402 h 12461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9781300" h="1246187">
                <a:moveTo>
                  <a:pt x="0" y="0"/>
                </a:moveTo>
                <a:lnTo>
                  <a:pt x="3127248" y="0"/>
                </a:lnTo>
                <a:lnTo>
                  <a:pt x="6654052" y="0"/>
                </a:lnTo>
                <a:lnTo>
                  <a:pt x="9781300" y="0"/>
                </a:lnTo>
                <a:lnTo>
                  <a:pt x="9781300" y="251234"/>
                </a:lnTo>
                <a:lnTo>
                  <a:pt x="9781300" y="295248"/>
                </a:lnTo>
                <a:lnTo>
                  <a:pt x="9776446" y="295248"/>
                </a:lnTo>
                <a:lnTo>
                  <a:pt x="9759186" y="451752"/>
                </a:lnTo>
                <a:cubicBezTo>
                  <a:pt x="9657688" y="905135"/>
                  <a:pt x="9218823" y="1246187"/>
                  <a:pt x="8692810" y="1246187"/>
                </a:cubicBezTo>
                <a:lnTo>
                  <a:pt x="8673384" y="1245402"/>
                </a:lnTo>
                <a:lnTo>
                  <a:pt x="5584993" y="1245402"/>
                </a:lnTo>
                <a:lnTo>
                  <a:pt x="5565562" y="1246187"/>
                </a:lnTo>
                <a:lnTo>
                  <a:pt x="5546136" y="1245402"/>
                </a:lnTo>
                <a:lnTo>
                  <a:pt x="3127248" y="1245402"/>
                </a:lnTo>
                <a:lnTo>
                  <a:pt x="0" y="1245402"/>
                </a:lnTo>
                <a:close/>
              </a:path>
            </a:pathLst>
          </a:custGeom>
          <a:solidFill>
            <a:srgbClr val="0072BC"/>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5" name="Text Placeholder 15">
            <a:extLst>
              <a:ext uri="{FF2B5EF4-FFF2-40B4-BE49-F238E27FC236}">
                <a16:creationId xmlns:a16="http://schemas.microsoft.com/office/drawing/2014/main" id="{39C8D6C0-5DA9-AC78-5398-2BE72B5BAD83}"/>
              </a:ext>
            </a:extLst>
          </p:cNvPr>
          <p:cNvSpPr>
            <a:spLocks noGrp="1"/>
          </p:cNvSpPr>
          <p:nvPr>
            <p:ph type="body" sz="quarter" idx="14"/>
          </p:nvPr>
        </p:nvSpPr>
        <p:spPr>
          <a:xfrm>
            <a:off x="350838" y="133844"/>
            <a:ext cx="9341604" cy="794225"/>
          </a:xfrm>
          <a:prstGeom prst="rect">
            <a:avLst/>
          </a:prstGeom>
        </p:spPr>
        <p:txBody>
          <a:bodyPr>
            <a:normAutofit/>
          </a:bodyPr>
          <a:lstStyle>
            <a:lvl1pPr marL="0" marR="0" indent="0" algn="l" defTabSz="914400" rtl="0" eaLnBrk="1" fontAlgn="auto" latinLnBrk="0" hangingPunct="1">
              <a:lnSpc>
                <a:spcPct val="90000"/>
              </a:lnSpc>
              <a:spcBef>
                <a:spcPts val="1000"/>
              </a:spcBef>
              <a:spcAft>
                <a:spcPts val="0"/>
              </a:spcAft>
              <a:buClrTx/>
              <a:buSzTx/>
              <a:buFontTx/>
              <a:buNone/>
              <a:tabLst/>
              <a:defRPr sz="3200" b="0" i="0">
                <a:solidFill>
                  <a:schemeClr val="bg1"/>
                </a:solidFill>
                <a:latin typeface="Franklin Gothic Demi" panose="020B0603020102020204" pitchFamily="34" charset="0"/>
                <a:cs typeface="Arial" panose="020B0604020202020204" pitchFamily="34" charset="0"/>
              </a:defRPr>
            </a:lvl1pPr>
          </a:lstStyle>
          <a:p>
            <a:pPr lvl="0"/>
            <a:r>
              <a:rPr lang="en-GB" dirty="0"/>
              <a:t>Click to edit Master text styles</a:t>
            </a:r>
          </a:p>
        </p:txBody>
      </p:sp>
      <p:pic>
        <p:nvPicPr>
          <p:cNvPr id="11" name="Picture 10">
            <a:extLst>
              <a:ext uri="{FF2B5EF4-FFF2-40B4-BE49-F238E27FC236}">
                <a16:creationId xmlns:a16="http://schemas.microsoft.com/office/drawing/2014/main" id="{7AA88280-68B1-74D9-264D-87A60A50F6C9}"/>
              </a:ext>
            </a:extLst>
          </p:cNvPr>
          <p:cNvPicPr>
            <a:picLocks noChangeAspect="1"/>
          </p:cNvPicPr>
          <p:nvPr userDrawn="1"/>
        </p:nvPicPr>
        <p:blipFill>
          <a:blip r:embed="rId3"/>
          <a:stretch>
            <a:fillRect/>
          </a:stretch>
        </p:blipFill>
        <p:spPr>
          <a:xfrm>
            <a:off x="236068" y="5766998"/>
            <a:ext cx="1254994" cy="1126082"/>
          </a:xfrm>
          <a:prstGeom prst="rect">
            <a:avLst/>
          </a:prstGeom>
        </p:spPr>
      </p:pic>
    </p:spTree>
    <p:extLst>
      <p:ext uri="{BB962C8B-B14F-4D97-AF65-F5344CB8AC3E}">
        <p14:creationId xmlns:p14="http://schemas.microsoft.com/office/powerpoint/2010/main" val="213008715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Chart">
    <p:spTree>
      <p:nvGrpSpPr>
        <p:cNvPr id="1" name=""/>
        <p:cNvGrpSpPr/>
        <p:nvPr/>
      </p:nvGrpSpPr>
      <p:grpSpPr>
        <a:xfrm>
          <a:off x="0" y="0"/>
          <a:ext cx="0" cy="0"/>
          <a:chOff x="0" y="0"/>
          <a:chExt cx="0" cy="0"/>
        </a:xfrm>
      </p:grpSpPr>
      <p:pic>
        <p:nvPicPr>
          <p:cNvPr id="17" name="Picture 16">
            <a:extLst>
              <a:ext uri="{FF2B5EF4-FFF2-40B4-BE49-F238E27FC236}">
                <a16:creationId xmlns:a16="http://schemas.microsoft.com/office/drawing/2014/main" id="{89119153-1E0B-8648-AC2D-593E437FC136}"/>
              </a:ext>
            </a:extLst>
          </p:cNvPr>
          <p:cNvPicPr>
            <a:picLocks noChangeAspect="1"/>
          </p:cNvPicPr>
          <p:nvPr userDrawn="1"/>
        </p:nvPicPr>
        <p:blipFill rotWithShape="1">
          <a:blip r:embed="rId2">
            <a:alphaModFix amt="8000"/>
          </a:blip>
          <a:srcRect l="21576" r="22401" b="26189"/>
          <a:stretch/>
        </p:blipFill>
        <p:spPr>
          <a:xfrm>
            <a:off x="-10159" y="4044663"/>
            <a:ext cx="12202160" cy="2813337"/>
          </a:xfrm>
          <a:prstGeom prst="rect">
            <a:avLst/>
          </a:prstGeom>
        </p:spPr>
      </p:pic>
      <p:sp>
        <p:nvSpPr>
          <p:cNvPr id="4" name="Chart Placeholder 3">
            <a:extLst>
              <a:ext uri="{FF2B5EF4-FFF2-40B4-BE49-F238E27FC236}">
                <a16:creationId xmlns:a16="http://schemas.microsoft.com/office/drawing/2014/main" id="{D4D37A3B-FB4A-41D9-C495-A2993D31ECB4}"/>
              </a:ext>
            </a:extLst>
          </p:cNvPr>
          <p:cNvSpPr>
            <a:spLocks noGrp="1"/>
          </p:cNvSpPr>
          <p:nvPr>
            <p:ph type="chart" sz="quarter" idx="15"/>
          </p:nvPr>
        </p:nvSpPr>
        <p:spPr>
          <a:xfrm>
            <a:off x="351036" y="1289305"/>
            <a:ext cx="11534425" cy="4325642"/>
          </a:xfrm>
          <a:prstGeom prst="rect">
            <a:avLst/>
          </a:prstGeom>
        </p:spPr>
        <p:txBody>
          <a:bodyPr/>
          <a:lstStyle>
            <a:lvl1pPr>
              <a:defRPr b="0" i="0">
                <a:latin typeface="Franklin Gothic Book" panose="020B0503020102020204" pitchFamily="34" charset="0"/>
              </a:defRPr>
            </a:lvl1pPr>
          </a:lstStyle>
          <a:p>
            <a:r>
              <a:rPr lang="en-GB"/>
              <a:t>Click icon to add chart</a:t>
            </a:r>
            <a:endParaRPr lang="en-US" dirty="0"/>
          </a:p>
        </p:txBody>
      </p:sp>
      <p:sp>
        <p:nvSpPr>
          <p:cNvPr id="28" name="Slide Number Placeholder 2">
            <a:extLst>
              <a:ext uri="{FF2B5EF4-FFF2-40B4-BE49-F238E27FC236}">
                <a16:creationId xmlns:a16="http://schemas.microsoft.com/office/drawing/2014/main" id="{8F9D479B-381E-4CB3-FC2E-5C6F68A9D8B6}"/>
              </a:ext>
            </a:extLst>
          </p:cNvPr>
          <p:cNvSpPr>
            <a:spLocks noGrp="1"/>
          </p:cNvSpPr>
          <p:nvPr>
            <p:ph type="sldNum" sz="quarter" idx="4"/>
          </p:nvPr>
        </p:nvSpPr>
        <p:spPr>
          <a:xfrm>
            <a:off x="11244732" y="6404349"/>
            <a:ext cx="711200" cy="365125"/>
          </a:xfrm>
          <a:prstGeom prst="rect">
            <a:avLst/>
          </a:prstGeom>
        </p:spPr>
        <p:txBody>
          <a:bodyPr vert="horz" lIns="91440" tIns="45720" rIns="91440" bIns="45720" rtlCol="0" anchor="ctr"/>
          <a:lstStyle>
            <a:lvl1pPr algn="r">
              <a:defRPr sz="1200" b="1" i="0">
                <a:solidFill>
                  <a:schemeClr val="tx1"/>
                </a:solidFill>
                <a:latin typeface="Franklin Gothic Demi" panose="020B0603020102020204" pitchFamily="34" charset="0"/>
              </a:defRPr>
            </a:lvl1pPr>
          </a:lstStyle>
          <a:p>
            <a:fld id="{B9E0ACF9-11E2-1D4B-A28D-78BD04ABBE89}" type="slidenum">
              <a:rPr lang="en-US" smtClean="0"/>
              <a:pPr/>
              <a:t>‹#›</a:t>
            </a:fld>
            <a:endParaRPr lang="en-US" dirty="0"/>
          </a:p>
        </p:txBody>
      </p:sp>
      <p:grpSp>
        <p:nvGrpSpPr>
          <p:cNvPr id="14" name="Group 13">
            <a:extLst>
              <a:ext uri="{FF2B5EF4-FFF2-40B4-BE49-F238E27FC236}">
                <a16:creationId xmlns:a16="http://schemas.microsoft.com/office/drawing/2014/main" id="{CD0E7322-B9C6-49FC-5CC0-ECAE37EE792E}"/>
              </a:ext>
            </a:extLst>
          </p:cNvPr>
          <p:cNvGrpSpPr/>
          <p:nvPr userDrawn="1"/>
        </p:nvGrpSpPr>
        <p:grpSpPr>
          <a:xfrm>
            <a:off x="10212841" y="190996"/>
            <a:ext cx="1776262" cy="883668"/>
            <a:chOff x="10109200" y="5770707"/>
            <a:chExt cx="1776262" cy="883668"/>
          </a:xfrm>
        </p:grpSpPr>
        <p:sp>
          <p:nvSpPr>
            <p:cNvPr id="19" name="Rectangle 18">
              <a:extLst>
                <a:ext uri="{FF2B5EF4-FFF2-40B4-BE49-F238E27FC236}">
                  <a16:creationId xmlns:a16="http://schemas.microsoft.com/office/drawing/2014/main" id="{169C7FB9-8458-CF5E-14DC-026729F00FD4}"/>
                </a:ext>
              </a:extLst>
            </p:cNvPr>
            <p:cNvSpPr/>
            <p:nvPr userDrawn="1"/>
          </p:nvSpPr>
          <p:spPr>
            <a:xfrm>
              <a:off x="10432723" y="5966692"/>
              <a:ext cx="1188316" cy="49876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0" name="Picture 19">
              <a:extLst>
                <a:ext uri="{FF2B5EF4-FFF2-40B4-BE49-F238E27FC236}">
                  <a16:creationId xmlns:a16="http://schemas.microsoft.com/office/drawing/2014/main" id="{EC88AB75-463B-F012-2FC3-1983B97DF098}"/>
                </a:ext>
              </a:extLst>
            </p:cNvPr>
            <p:cNvPicPr>
              <a:picLocks noChangeAspect="1"/>
            </p:cNvPicPr>
            <p:nvPr userDrawn="1"/>
          </p:nvPicPr>
          <p:blipFill>
            <a:blip r:embed="rId3"/>
            <a:stretch>
              <a:fillRect/>
            </a:stretch>
          </p:blipFill>
          <p:spPr>
            <a:xfrm>
              <a:off x="10109200" y="5770707"/>
              <a:ext cx="1776262" cy="883668"/>
            </a:xfrm>
            <a:prstGeom prst="rect">
              <a:avLst/>
            </a:prstGeom>
          </p:spPr>
        </p:pic>
      </p:grpSp>
      <p:sp>
        <p:nvSpPr>
          <p:cNvPr id="21" name="Freeform 12">
            <a:extLst>
              <a:ext uri="{FF2B5EF4-FFF2-40B4-BE49-F238E27FC236}">
                <a16:creationId xmlns:a16="http://schemas.microsoft.com/office/drawing/2014/main" id="{AEC500CD-837F-1991-B3F9-E6CD4051F056}"/>
              </a:ext>
            </a:extLst>
          </p:cNvPr>
          <p:cNvSpPr/>
          <p:nvPr userDrawn="1"/>
        </p:nvSpPr>
        <p:spPr>
          <a:xfrm>
            <a:off x="-340545" y="-54864"/>
            <a:ext cx="10432723" cy="953417"/>
          </a:xfrm>
          <a:custGeom>
            <a:avLst/>
            <a:gdLst>
              <a:gd name="connsiteX0" fmla="*/ 0 w 9781300"/>
              <a:gd name="connsiteY0" fmla="*/ 0 h 1246187"/>
              <a:gd name="connsiteX1" fmla="*/ 3127248 w 9781300"/>
              <a:gd name="connsiteY1" fmla="*/ 0 h 1246187"/>
              <a:gd name="connsiteX2" fmla="*/ 6654052 w 9781300"/>
              <a:gd name="connsiteY2" fmla="*/ 0 h 1246187"/>
              <a:gd name="connsiteX3" fmla="*/ 9781300 w 9781300"/>
              <a:gd name="connsiteY3" fmla="*/ 0 h 1246187"/>
              <a:gd name="connsiteX4" fmla="*/ 9781300 w 9781300"/>
              <a:gd name="connsiteY4" fmla="*/ 251234 h 1246187"/>
              <a:gd name="connsiteX5" fmla="*/ 9781300 w 9781300"/>
              <a:gd name="connsiteY5" fmla="*/ 295248 h 1246187"/>
              <a:gd name="connsiteX6" fmla="*/ 9776446 w 9781300"/>
              <a:gd name="connsiteY6" fmla="*/ 295248 h 1246187"/>
              <a:gd name="connsiteX7" fmla="*/ 9759186 w 9781300"/>
              <a:gd name="connsiteY7" fmla="*/ 451752 h 1246187"/>
              <a:gd name="connsiteX8" fmla="*/ 8692810 w 9781300"/>
              <a:gd name="connsiteY8" fmla="*/ 1246187 h 1246187"/>
              <a:gd name="connsiteX9" fmla="*/ 8673384 w 9781300"/>
              <a:gd name="connsiteY9" fmla="*/ 1245402 h 1246187"/>
              <a:gd name="connsiteX10" fmla="*/ 5584993 w 9781300"/>
              <a:gd name="connsiteY10" fmla="*/ 1245402 h 1246187"/>
              <a:gd name="connsiteX11" fmla="*/ 5565562 w 9781300"/>
              <a:gd name="connsiteY11" fmla="*/ 1246187 h 1246187"/>
              <a:gd name="connsiteX12" fmla="*/ 5546136 w 9781300"/>
              <a:gd name="connsiteY12" fmla="*/ 1245402 h 1246187"/>
              <a:gd name="connsiteX13" fmla="*/ 3127248 w 9781300"/>
              <a:gd name="connsiteY13" fmla="*/ 1245402 h 1246187"/>
              <a:gd name="connsiteX14" fmla="*/ 0 w 9781300"/>
              <a:gd name="connsiteY14" fmla="*/ 1245402 h 12461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9781300" h="1246187">
                <a:moveTo>
                  <a:pt x="0" y="0"/>
                </a:moveTo>
                <a:lnTo>
                  <a:pt x="3127248" y="0"/>
                </a:lnTo>
                <a:lnTo>
                  <a:pt x="6654052" y="0"/>
                </a:lnTo>
                <a:lnTo>
                  <a:pt x="9781300" y="0"/>
                </a:lnTo>
                <a:lnTo>
                  <a:pt x="9781300" y="251234"/>
                </a:lnTo>
                <a:lnTo>
                  <a:pt x="9781300" y="295248"/>
                </a:lnTo>
                <a:lnTo>
                  <a:pt x="9776446" y="295248"/>
                </a:lnTo>
                <a:lnTo>
                  <a:pt x="9759186" y="451752"/>
                </a:lnTo>
                <a:cubicBezTo>
                  <a:pt x="9657688" y="905135"/>
                  <a:pt x="9218823" y="1246187"/>
                  <a:pt x="8692810" y="1246187"/>
                </a:cubicBezTo>
                <a:lnTo>
                  <a:pt x="8673384" y="1245402"/>
                </a:lnTo>
                <a:lnTo>
                  <a:pt x="5584993" y="1245402"/>
                </a:lnTo>
                <a:lnTo>
                  <a:pt x="5565562" y="1246187"/>
                </a:lnTo>
                <a:lnTo>
                  <a:pt x="5546136" y="1245402"/>
                </a:lnTo>
                <a:lnTo>
                  <a:pt x="3127248" y="1245402"/>
                </a:lnTo>
                <a:lnTo>
                  <a:pt x="0" y="1245402"/>
                </a:lnTo>
                <a:close/>
              </a:path>
            </a:pathLst>
          </a:custGeom>
          <a:solidFill>
            <a:srgbClr val="0072BC"/>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2" name="Text Placeholder 15">
            <a:extLst>
              <a:ext uri="{FF2B5EF4-FFF2-40B4-BE49-F238E27FC236}">
                <a16:creationId xmlns:a16="http://schemas.microsoft.com/office/drawing/2014/main" id="{C0527EB3-F926-FE60-F150-0C708349F544}"/>
              </a:ext>
            </a:extLst>
          </p:cNvPr>
          <p:cNvSpPr>
            <a:spLocks noGrp="1"/>
          </p:cNvSpPr>
          <p:nvPr>
            <p:ph type="body" sz="quarter" idx="14"/>
          </p:nvPr>
        </p:nvSpPr>
        <p:spPr>
          <a:xfrm>
            <a:off x="350838" y="133844"/>
            <a:ext cx="9341604" cy="794225"/>
          </a:xfrm>
          <a:prstGeom prst="rect">
            <a:avLst/>
          </a:prstGeom>
        </p:spPr>
        <p:txBody>
          <a:bodyPr>
            <a:normAutofit/>
          </a:bodyPr>
          <a:lstStyle>
            <a:lvl1pPr marL="0" marR="0" indent="0" algn="l" defTabSz="914400" rtl="0" eaLnBrk="1" fontAlgn="auto" latinLnBrk="0" hangingPunct="1">
              <a:lnSpc>
                <a:spcPct val="90000"/>
              </a:lnSpc>
              <a:spcBef>
                <a:spcPts val="1000"/>
              </a:spcBef>
              <a:spcAft>
                <a:spcPts val="0"/>
              </a:spcAft>
              <a:buClrTx/>
              <a:buSzTx/>
              <a:buFontTx/>
              <a:buNone/>
              <a:tabLst/>
              <a:defRPr sz="3200" b="0" i="0">
                <a:solidFill>
                  <a:schemeClr val="bg1"/>
                </a:solidFill>
                <a:latin typeface="Franklin Gothic Demi" panose="020B0603020102020204" pitchFamily="34" charset="0"/>
                <a:cs typeface="Arial" panose="020B0604020202020204" pitchFamily="34" charset="0"/>
              </a:defRPr>
            </a:lvl1pPr>
          </a:lstStyle>
          <a:p>
            <a:pPr lvl="0"/>
            <a:r>
              <a:rPr lang="en-GB" dirty="0"/>
              <a:t>Click to edit Master text styles</a:t>
            </a:r>
          </a:p>
        </p:txBody>
      </p:sp>
      <p:pic>
        <p:nvPicPr>
          <p:cNvPr id="11" name="Picture 10">
            <a:extLst>
              <a:ext uri="{FF2B5EF4-FFF2-40B4-BE49-F238E27FC236}">
                <a16:creationId xmlns:a16="http://schemas.microsoft.com/office/drawing/2014/main" id="{0BE0760B-897B-1267-590C-29D445504C94}"/>
              </a:ext>
            </a:extLst>
          </p:cNvPr>
          <p:cNvPicPr>
            <a:picLocks noChangeAspect="1"/>
          </p:cNvPicPr>
          <p:nvPr userDrawn="1"/>
        </p:nvPicPr>
        <p:blipFill>
          <a:blip r:embed="rId4"/>
          <a:stretch>
            <a:fillRect/>
          </a:stretch>
        </p:blipFill>
        <p:spPr>
          <a:xfrm>
            <a:off x="236068" y="5766998"/>
            <a:ext cx="1254994" cy="1126082"/>
          </a:xfrm>
          <a:prstGeom prst="rect">
            <a:avLst/>
          </a:prstGeom>
        </p:spPr>
      </p:pic>
    </p:spTree>
    <p:extLst>
      <p:ext uri="{BB962C8B-B14F-4D97-AF65-F5344CB8AC3E}">
        <p14:creationId xmlns:p14="http://schemas.microsoft.com/office/powerpoint/2010/main" val="409599613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1_Chart_NO Background">
    <p:spTree>
      <p:nvGrpSpPr>
        <p:cNvPr id="1" name=""/>
        <p:cNvGrpSpPr/>
        <p:nvPr/>
      </p:nvGrpSpPr>
      <p:grpSpPr>
        <a:xfrm>
          <a:off x="0" y="0"/>
          <a:ext cx="0" cy="0"/>
          <a:chOff x="0" y="0"/>
          <a:chExt cx="0" cy="0"/>
        </a:xfrm>
      </p:grpSpPr>
      <p:sp>
        <p:nvSpPr>
          <p:cNvPr id="4" name="Chart Placeholder 3">
            <a:extLst>
              <a:ext uri="{FF2B5EF4-FFF2-40B4-BE49-F238E27FC236}">
                <a16:creationId xmlns:a16="http://schemas.microsoft.com/office/drawing/2014/main" id="{D4D37A3B-FB4A-41D9-C495-A2993D31ECB4}"/>
              </a:ext>
            </a:extLst>
          </p:cNvPr>
          <p:cNvSpPr>
            <a:spLocks noGrp="1"/>
          </p:cNvSpPr>
          <p:nvPr>
            <p:ph type="chart" sz="quarter" idx="15"/>
          </p:nvPr>
        </p:nvSpPr>
        <p:spPr>
          <a:xfrm>
            <a:off x="351036" y="1289304"/>
            <a:ext cx="11489927" cy="4332890"/>
          </a:xfrm>
          <a:prstGeom prst="rect">
            <a:avLst/>
          </a:prstGeom>
        </p:spPr>
        <p:txBody>
          <a:bodyPr/>
          <a:lstStyle/>
          <a:p>
            <a:r>
              <a:rPr lang="en-GB"/>
              <a:t>Click icon to add chart</a:t>
            </a:r>
            <a:endParaRPr lang="en-US" dirty="0"/>
          </a:p>
        </p:txBody>
      </p:sp>
      <p:sp>
        <p:nvSpPr>
          <p:cNvPr id="19" name="Slide Number Placeholder 2">
            <a:extLst>
              <a:ext uri="{FF2B5EF4-FFF2-40B4-BE49-F238E27FC236}">
                <a16:creationId xmlns:a16="http://schemas.microsoft.com/office/drawing/2014/main" id="{38FD6F09-C218-4CAB-3F51-01B2CF4E90CF}"/>
              </a:ext>
            </a:extLst>
          </p:cNvPr>
          <p:cNvSpPr>
            <a:spLocks noGrp="1"/>
          </p:cNvSpPr>
          <p:nvPr>
            <p:ph type="sldNum" sz="quarter" idx="4"/>
          </p:nvPr>
        </p:nvSpPr>
        <p:spPr>
          <a:xfrm>
            <a:off x="11244732" y="6404349"/>
            <a:ext cx="711200" cy="365125"/>
          </a:xfrm>
          <a:prstGeom prst="rect">
            <a:avLst/>
          </a:prstGeom>
        </p:spPr>
        <p:txBody>
          <a:bodyPr vert="horz" lIns="91440" tIns="45720" rIns="91440" bIns="45720" rtlCol="0" anchor="ctr"/>
          <a:lstStyle>
            <a:lvl1pPr algn="r">
              <a:defRPr sz="1200" b="1" i="0">
                <a:solidFill>
                  <a:schemeClr val="tx1"/>
                </a:solidFill>
                <a:latin typeface="Franklin Gothic Demi" panose="020B0603020102020204" pitchFamily="34" charset="0"/>
              </a:defRPr>
            </a:lvl1pPr>
          </a:lstStyle>
          <a:p>
            <a:fld id="{B9E0ACF9-11E2-1D4B-A28D-78BD04ABBE89}" type="slidenum">
              <a:rPr lang="en-US" smtClean="0"/>
              <a:pPr/>
              <a:t>‹#›</a:t>
            </a:fld>
            <a:endParaRPr lang="en-US" dirty="0"/>
          </a:p>
        </p:txBody>
      </p:sp>
      <p:grpSp>
        <p:nvGrpSpPr>
          <p:cNvPr id="13" name="Group 12">
            <a:extLst>
              <a:ext uri="{FF2B5EF4-FFF2-40B4-BE49-F238E27FC236}">
                <a16:creationId xmlns:a16="http://schemas.microsoft.com/office/drawing/2014/main" id="{A676267E-C4B6-CE56-4B30-2AC1D073005D}"/>
              </a:ext>
            </a:extLst>
          </p:cNvPr>
          <p:cNvGrpSpPr/>
          <p:nvPr userDrawn="1"/>
        </p:nvGrpSpPr>
        <p:grpSpPr>
          <a:xfrm>
            <a:off x="10212841" y="190996"/>
            <a:ext cx="1776262" cy="883668"/>
            <a:chOff x="10109200" y="5770707"/>
            <a:chExt cx="1776262" cy="883668"/>
          </a:xfrm>
        </p:grpSpPr>
        <p:sp>
          <p:nvSpPr>
            <p:cNvPr id="17" name="Rectangle 16">
              <a:extLst>
                <a:ext uri="{FF2B5EF4-FFF2-40B4-BE49-F238E27FC236}">
                  <a16:creationId xmlns:a16="http://schemas.microsoft.com/office/drawing/2014/main" id="{C3B7C51E-93FE-F9FC-5F5E-E7AFDE4A3275}"/>
                </a:ext>
              </a:extLst>
            </p:cNvPr>
            <p:cNvSpPr/>
            <p:nvPr userDrawn="1"/>
          </p:nvSpPr>
          <p:spPr>
            <a:xfrm>
              <a:off x="10432723" y="5966692"/>
              <a:ext cx="1188316" cy="49876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8" name="Picture 17">
              <a:extLst>
                <a:ext uri="{FF2B5EF4-FFF2-40B4-BE49-F238E27FC236}">
                  <a16:creationId xmlns:a16="http://schemas.microsoft.com/office/drawing/2014/main" id="{890701DC-AA57-86A3-4069-28FC622983A2}"/>
                </a:ext>
              </a:extLst>
            </p:cNvPr>
            <p:cNvPicPr>
              <a:picLocks noChangeAspect="1"/>
            </p:cNvPicPr>
            <p:nvPr userDrawn="1"/>
          </p:nvPicPr>
          <p:blipFill>
            <a:blip r:embed="rId2"/>
            <a:stretch>
              <a:fillRect/>
            </a:stretch>
          </p:blipFill>
          <p:spPr>
            <a:xfrm>
              <a:off x="10109200" y="5770707"/>
              <a:ext cx="1776262" cy="883668"/>
            </a:xfrm>
            <a:prstGeom prst="rect">
              <a:avLst/>
            </a:prstGeom>
          </p:spPr>
        </p:pic>
      </p:grpSp>
      <p:sp>
        <p:nvSpPr>
          <p:cNvPr id="20" name="Freeform 12">
            <a:extLst>
              <a:ext uri="{FF2B5EF4-FFF2-40B4-BE49-F238E27FC236}">
                <a16:creationId xmlns:a16="http://schemas.microsoft.com/office/drawing/2014/main" id="{B43C0816-9AC4-3233-14F5-C4E9A0C594FA}"/>
              </a:ext>
            </a:extLst>
          </p:cNvPr>
          <p:cNvSpPr/>
          <p:nvPr userDrawn="1"/>
        </p:nvSpPr>
        <p:spPr>
          <a:xfrm>
            <a:off x="-340545" y="-54864"/>
            <a:ext cx="10432723" cy="953417"/>
          </a:xfrm>
          <a:custGeom>
            <a:avLst/>
            <a:gdLst>
              <a:gd name="connsiteX0" fmla="*/ 0 w 9781300"/>
              <a:gd name="connsiteY0" fmla="*/ 0 h 1246187"/>
              <a:gd name="connsiteX1" fmla="*/ 3127248 w 9781300"/>
              <a:gd name="connsiteY1" fmla="*/ 0 h 1246187"/>
              <a:gd name="connsiteX2" fmla="*/ 6654052 w 9781300"/>
              <a:gd name="connsiteY2" fmla="*/ 0 h 1246187"/>
              <a:gd name="connsiteX3" fmla="*/ 9781300 w 9781300"/>
              <a:gd name="connsiteY3" fmla="*/ 0 h 1246187"/>
              <a:gd name="connsiteX4" fmla="*/ 9781300 w 9781300"/>
              <a:gd name="connsiteY4" fmla="*/ 251234 h 1246187"/>
              <a:gd name="connsiteX5" fmla="*/ 9781300 w 9781300"/>
              <a:gd name="connsiteY5" fmla="*/ 295248 h 1246187"/>
              <a:gd name="connsiteX6" fmla="*/ 9776446 w 9781300"/>
              <a:gd name="connsiteY6" fmla="*/ 295248 h 1246187"/>
              <a:gd name="connsiteX7" fmla="*/ 9759186 w 9781300"/>
              <a:gd name="connsiteY7" fmla="*/ 451752 h 1246187"/>
              <a:gd name="connsiteX8" fmla="*/ 8692810 w 9781300"/>
              <a:gd name="connsiteY8" fmla="*/ 1246187 h 1246187"/>
              <a:gd name="connsiteX9" fmla="*/ 8673384 w 9781300"/>
              <a:gd name="connsiteY9" fmla="*/ 1245402 h 1246187"/>
              <a:gd name="connsiteX10" fmla="*/ 5584993 w 9781300"/>
              <a:gd name="connsiteY10" fmla="*/ 1245402 h 1246187"/>
              <a:gd name="connsiteX11" fmla="*/ 5565562 w 9781300"/>
              <a:gd name="connsiteY11" fmla="*/ 1246187 h 1246187"/>
              <a:gd name="connsiteX12" fmla="*/ 5546136 w 9781300"/>
              <a:gd name="connsiteY12" fmla="*/ 1245402 h 1246187"/>
              <a:gd name="connsiteX13" fmla="*/ 3127248 w 9781300"/>
              <a:gd name="connsiteY13" fmla="*/ 1245402 h 1246187"/>
              <a:gd name="connsiteX14" fmla="*/ 0 w 9781300"/>
              <a:gd name="connsiteY14" fmla="*/ 1245402 h 12461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9781300" h="1246187">
                <a:moveTo>
                  <a:pt x="0" y="0"/>
                </a:moveTo>
                <a:lnTo>
                  <a:pt x="3127248" y="0"/>
                </a:lnTo>
                <a:lnTo>
                  <a:pt x="6654052" y="0"/>
                </a:lnTo>
                <a:lnTo>
                  <a:pt x="9781300" y="0"/>
                </a:lnTo>
                <a:lnTo>
                  <a:pt x="9781300" y="251234"/>
                </a:lnTo>
                <a:lnTo>
                  <a:pt x="9781300" y="295248"/>
                </a:lnTo>
                <a:lnTo>
                  <a:pt x="9776446" y="295248"/>
                </a:lnTo>
                <a:lnTo>
                  <a:pt x="9759186" y="451752"/>
                </a:lnTo>
                <a:cubicBezTo>
                  <a:pt x="9657688" y="905135"/>
                  <a:pt x="9218823" y="1246187"/>
                  <a:pt x="8692810" y="1246187"/>
                </a:cubicBezTo>
                <a:lnTo>
                  <a:pt x="8673384" y="1245402"/>
                </a:lnTo>
                <a:lnTo>
                  <a:pt x="5584993" y="1245402"/>
                </a:lnTo>
                <a:lnTo>
                  <a:pt x="5565562" y="1246187"/>
                </a:lnTo>
                <a:lnTo>
                  <a:pt x="5546136" y="1245402"/>
                </a:lnTo>
                <a:lnTo>
                  <a:pt x="3127248" y="1245402"/>
                </a:lnTo>
                <a:lnTo>
                  <a:pt x="0" y="1245402"/>
                </a:lnTo>
                <a:close/>
              </a:path>
            </a:pathLst>
          </a:custGeom>
          <a:solidFill>
            <a:srgbClr val="0072BC"/>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1" name="Text Placeholder 15">
            <a:extLst>
              <a:ext uri="{FF2B5EF4-FFF2-40B4-BE49-F238E27FC236}">
                <a16:creationId xmlns:a16="http://schemas.microsoft.com/office/drawing/2014/main" id="{964D0D1F-7040-39CE-877A-1DB07562ADF6}"/>
              </a:ext>
            </a:extLst>
          </p:cNvPr>
          <p:cNvSpPr>
            <a:spLocks noGrp="1"/>
          </p:cNvSpPr>
          <p:nvPr>
            <p:ph type="body" sz="quarter" idx="14"/>
          </p:nvPr>
        </p:nvSpPr>
        <p:spPr>
          <a:xfrm>
            <a:off x="350838" y="133844"/>
            <a:ext cx="9341604" cy="794225"/>
          </a:xfrm>
          <a:prstGeom prst="rect">
            <a:avLst/>
          </a:prstGeom>
        </p:spPr>
        <p:txBody>
          <a:bodyPr>
            <a:normAutofit/>
          </a:bodyPr>
          <a:lstStyle>
            <a:lvl1pPr marL="0" marR="0" indent="0" algn="l" defTabSz="914400" rtl="0" eaLnBrk="1" fontAlgn="auto" latinLnBrk="0" hangingPunct="1">
              <a:lnSpc>
                <a:spcPct val="90000"/>
              </a:lnSpc>
              <a:spcBef>
                <a:spcPts val="1000"/>
              </a:spcBef>
              <a:spcAft>
                <a:spcPts val="0"/>
              </a:spcAft>
              <a:buClrTx/>
              <a:buSzTx/>
              <a:buFontTx/>
              <a:buNone/>
              <a:tabLst/>
              <a:defRPr sz="3200" b="0" i="0">
                <a:solidFill>
                  <a:schemeClr val="bg1"/>
                </a:solidFill>
                <a:latin typeface="Franklin Gothic Demi" panose="020B0603020102020204" pitchFamily="34" charset="0"/>
                <a:cs typeface="Arial" panose="020B0604020202020204" pitchFamily="34" charset="0"/>
              </a:defRPr>
            </a:lvl1pPr>
          </a:lstStyle>
          <a:p>
            <a:pPr lvl="0"/>
            <a:r>
              <a:rPr lang="en-GB" dirty="0"/>
              <a:t>Click to edit Master text styles</a:t>
            </a:r>
          </a:p>
        </p:txBody>
      </p:sp>
      <p:pic>
        <p:nvPicPr>
          <p:cNvPr id="10" name="Picture 9">
            <a:extLst>
              <a:ext uri="{FF2B5EF4-FFF2-40B4-BE49-F238E27FC236}">
                <a16:creationId xmlns:a16="http://schemas.microsoft.com/office/drawing/2014/main" id="{49A473EE-4D61-B172-1D4A-7DDA0E74640E}"/>
              </a:ext>
            </a:extLst>
          </p:cNvPr>
          <p:cNvPicPr>
            <a:picLocks noChangeAspect="1"/>
          </p:cNvPicPr>
          <p:nvPr userDrawn="1"/>
        </p:nvPicPr>
        <p:blipFill>
          <a:blip r:embed="rId3"/>
          <a:stretch>
            <a:fillRect/>
          </a:stretch>
        </p:blipFill>
        <p:spPr>
          <a:xfrm>
            <a:off x="236068" y="5766998"/>
            <a:ext cx="1254994" cy="1126082"/>
          </a:xfrm>
          <a:prstGeom prst="rect">
            <a:avLst/>
          </a:prstGeom>
        </p:spPr>
      </p:pic>
    </p:spTree>
    <p:extLst>
      <p:ext uri="{BB962C8B-B14F-4D97-AF65-F5344CB8AC3E}">
        <p14:creationId xmlns:p14="http://schemas.microsoft.com/office/powerpoint/2010/main" val="352863300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1_Video">
    <p:spTree>
      <p:nvGrpSpPr>
        <p:cNvPr id="1" name=""/>
        <p:cNvGrpSpPr/>
        <p:nvPr/>
      </p:nvGrpSpPr>
      <p:grpSpPr>
        <a:xfrm>
          <a:off x="0" y="0"/>
          <a:ext cx="0" cy="0"/>
          <a:chOff x="0" y="0"/>
          <a:chExt cx="0" cy="0"/>
        </a:xfrm>
      </p:grpSpPr>
      <p:pic>
        <p:nvPicPr>
          <p:cNvPr id="17" name="Picture 16">
            <a:extLst>
              <a:ext uri="{FF2B5EF4-FFF2-40B4-BE49-F238E27FC236}">
                <a16:creationId xmlns:a16="http://schemas.microsoft.com/office/drawing/2014/main" id="{8F0B60DC-A9A8-7961-AE43-246A581CDDBC}"/>
              </a:ext>
            </a:extLst>
          </p:cNvPr>
          <p:cNvPicPr>
            <a:picLocks noChangeAspect="1"/>
          </p:cNvPicPr>
          <p:nvPr userDrawn="1"/>
        </p:nvPicPr>
        <p:blipFill rotWithShape="1">
          <a:blip r:embed="rId2">
            <a:alphaModFix amt="8000"/>
          </a:blip>
          <a:srcRect l="21576" r="22401" b="26189"/>
          <a:stretch/>
        </p:blipFill>
        <p:spPr>
          <a:xfrm>
            <a:off x="-10159" y="4044663"/>
            <a:ext cx="12202160" cy="2813337"/>
          </a:xfrm>
          <a:prstGeom prst="rect">
            <a:avLst/>
          </a:prstGeom>
        </p:spPr>
      </p:pic>
      <p:sp>
        <p:nvSpPr>
          <p:cNvPr id="3" name="Media Placeholder 2">
            <a:extLst>
              <a:ext uri="{FF2B5EF4-FFF2-40B4-BE49-F238E27FC236}">
                <a16:creationId xmlns:a16="http://schemas.microsoft.com/office/drawing/2014/main" id="{CCAAE4C9-BDBC-3D88-5CA6-61FC521F96F6}"/>
              </a:ext>
            </a:extLst>
          </p:cNvPr>
          <p:cNvSpPr>
            <a:spLocks noGrp="1"/>
          </p:cNvSpPr>
          <p:nvPr>
            <p:ph type="media" sz="quarter" idx="15"/>
          </p:nvPr>
        </p:nvSpPr>
        <p:spPr>
          <a:xfrm>
            <a:off x="351036" y="1252728"/>
            <a:ext cx="11489928" cy="4369467"/>
          </a:xfrm>
          <a:prstGeom prst="rect">
            <a:avLst/>
          </a:prstGeom>
        </p:spPr>
        <p:txBody>
          <a:bodyPr/>
          <a:lstStyle>
            <a:lvl1pPr>
              <a:defRPr b="0" i="0">
                <a:latin typeface="Franklin Gothic Book" panose="020B0503020102020204" pitchFamily="34" charset="0"/>
              </a:defRPr>
            </a:lvl1pPr>
          </a:lstStyle>
          <a:p>
            <a:r>
              <a:rPr lang="en-GB"/>
              <a:t>Click icon to add media</a:t>
            </a:r>
            <a:endParaRPr lang="en-US" dirty="0"/>
          </a:p>
        </p:txBody>
      </p:sp>
      <p:sp>
        <p:nvSpPr>
          <p:cNvPr id="26" name="Slide Number Placeholder 2">
            <a:extLst>
              <a:ext uri="{FF2B5EF4-FFF2-40B4-BE49-F238E27FC236}">
                <a16:creationId xmlns:a16="http://schemas.microsoft.com/office/drawing/2014/main" id="{E8EE78A2-528D-454B-D246-EFDCC5D33D0D}"/>
              </a:ext>
            </a:extLst>
          </p:cNvPr>
          <p:cNvSpPr>
            <a:spLocks noGrp="1"/>
          </p:cNvSpPr>
          <p:nvPr>
            <p:ph type="sldNum" sz="quarter" idx="4"/>
          </p:nvPr>
        </p:nvSpPr>
        <p:spPr>
          <a:xfrm>
            <a:off x="11244732" y="6404349"/>
            <a:ext cx="711200" cy="365125"/>
          </a:xfrm>
          <a:prstGeom prst="rect">
            <a:avLst/>
          </a:prstGeom>
        </p:spPr>
        <p:txBody>
          <a:bodyPr vert="horz" lIns="91440" tIns="45720" rIns="91440" bIns="45720" rtlCol="0" anchor="ctr"/>
          <a:lstStyle>
            <a:lvl1pPr algn="r">
              <a:defRPr sz="1200" b="1" i="0">
                <a:solidFill>
                  <a:schemeClr val="tx1"/>
                </a:solidFill>
                <a:latin typeface="Franklin Gothic Demi" panose="020B0603020102020204" pitchFamily="34" charset="0"/>
              </a:defRPr>
            </a:lvl1pPr>
          </a:lstStyle>
          <a:p>
            <a:fld id="{B9E0ACF9-11E2-1D4B-A28D-78BD04ABBE89}" type="slidenum">
              <a:rPr lang="en-US" smtClean="0"/>
              <a:pPr/>
              <a:t>‹#›</a:t>
            </a:fld>
            <a:endParaRPr lang="en-US" dirty="0"/>
          </a:p>
        </p:txBody>
      </p:sp>
      <p:grpSp>
        <p:nvGrpSpPr>
          <p:cNvPr id="14" name="Group 13">
            <a:extLst>
              <a:ext uri="{FF2B5EF4-FFF2-40B4-BE49-F238E27FC236}">
                <a16:creationId xmlns:a16="http://schemas.microsoft.com/office/drawing/2014/main" id="{7FAF5F60-05F7-7122-1F94-F9A9D00B1002}"/>
              </a:ext>
            </a:extLst>
          </p:cNvPr>
          <p:cNvGrpSpPr/>
          <p:nvPr userDrawn="1"/>
        </p:nvGrpSpPr>
        <p:grpSpPr>
          <a:xfrm>
            <a:off x="10212841" y="190996"/>
            <a:ext cx="1776262" cy="883668"/>
            <a:chOff x="10109200" y="5770707"/>
            <a:chExt cx="1776262" cy="883668"/>
          </a:xfrm>
        </p:grpSpPr>
        <p:sp>
          <p:nvSpPr>
            <p:cNvPr id="19" name="Rectangle 18">
              <a:extLst>
                <a:ext uri="{FF2B5EF4-FFF2-40B4-BE49-F238E27FC236}">
                  <a16:creationId xmlns:a16="http://schemas.microsoft.com/office/drawing/2014/main" id="{FFCCD915-4719-594A-40C0-D0A620ED4F4B}"/>
                </a:ext>
              </a:extLst>
            </p:cNvPr>
            <p:cNvSpPr/>
            <p:nvPr userDrawn="1"/>
          </p:nvSpPr>
          <p:spPr>
            <a:xfrm>
              <a:off x="10432723" y="5966692"/>
              <a:ext cx="1188316" cy="49876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0" name="Picture 19">
              <a:extLst>
                <a:ext uri="{FF2B5EF4-FFF2-40B4-BE49-F238E27FC236}">
                  <a16:creationId xmlns:a16="http://schemas.microsoft.com/office/drawing/2014/main" id="{1841E21D-37C7-D212-F882-2D05266A9B3F}"/>
                </a:ext>
              </a:extLst>
            </p:cNvPr>
            <p:cNvPicPr>
              <a:picLocks noChangeAspect="1"/>
            </p:cNvPicPr>
            <p:nvPr userDrawn="1"/>
          </p:nvPicPr>
          <p:blipFill>
            <a:blip r:embed="rId3"/>
            <a:stretch>
              <a:fillRect/>
            </a:stretch>
          </p:blipFill>
          <p:spPr>
            <a:xfrm>
              <a:off x="10109200" y="5770707"/>
              <a:ext cx="1776262" cy="883668"/>
            </a:xfrm>
            <a:prstGeom prst="rect">
              <a:avLst/>
            </a:prstGeom>
          </p:spPr>
        </p:pic>
      </p:grpSp>
      <p:sp>
        <p:nvSpPr>
          <p:cNvPr id="21" name="Freeform 12">
            <a:extLst>
              <a:ext uri="{FF2B5EF4-FFF2-40B4-BE49-F238E27FC236}">
                <a16:creationId xmlns:a16="http://schemas.microsoft.com/office/drawing/2014/main" id="{D88480B8-0772-75AA-FC32-9C3002DC128E}"/>
              </a:ext>
            </a:extLst>
          </p:cNvPr>
          <p:cNvSpPr/>
          <p:nvPr userDrawn="1"/>
        </p:nvSpPr>
        <p:spPr>
          <a:xfrm>
            <a:off x="-340545" y="-54864"/>
            <a:ext cx="10432723" cy="953417"/>
          </a:xfrm>
          <a:custGeom>
            <a:avLst/>
            <a:gdLst>
              <a:gd name="connsiteX0" fmla="*/ 0 w 9781300"/>
              <a:gd name="connsiteY0" fmla="*/ 0 h 1246187"/>
              <a:gd name="connsiteX1" fmla="*/ 3127248 w 9781300"/>
              <a:gd name="connsiteY1" fmla="*/ 0 h 1246187"/>
              <a:gd name="connsiteX2" fmla="*/ 6654052 w 9781300"/>
              <a:gd name="connsiteY2" fmla="*/ 0 h 1246187"/>
              <a:gd name="connsiteX3" fmla="*/ 9781300 w 9781300"/>
              <a:gd name="connsiteY3" fmla="*/ 0 h 1246187"/>
              <a:gd name="connsiteX4" fmla="*/ 9781300 w 9781300"/>
              <a:gd name="connsiteY4" fmla="*/ 251234 h 1246187"/>
              <a:gd name="connsiteX5" fmla="*/ 9781300 w 9781300"/>
              <a:gd name="connsiteY5" fmla="*/ 295248 h 1246187"/>
              <a:gd name="connsiteX6" fmla="*/ 9776446 w 9781300"/>
              <a:gd name="connsiteY6" fmla="*/ 295248 h 1246187"/>
              <a:gd name="connsiteX7" fmla="*/ 9759186 w 9781300"/>
              <a:gd name="connsiteY7" fmla="*/ 451752 h 1246187"/>
              <a:gd name="connsiteX8" fmla="*/ 8692810 w 9781300"/>
              <a:gd name="connsiteY8" fmla="*/ 1246187 h 1246187"/>
              <a:gd name="connsiteX9" fmla="*/ 8673384 w 9781300"/>
              <a:gd name="connsiteY9" fmla="*/ 1245402 h 1246187"/>
              <a:gd name="connsiteX10" fmla="*/ 5584993 w 9781300"/>
              <a:gd name="connsiteY10" fmla="*/ 1245402 h 1246187"/>
              <a:gd name="connsiteX11" fmla="*/ 5565562 w 9781300"/>
              <a:gd name="connsiteY11" fmla="*/ 1246187 h 1246187"/>
              <a:gd name="connsiteX12" fmla="*/ 5546136 w 9781300"/>
              <a:gd name="connsiteY12" fmla="*/ 1245402 h 1246187"/>
              <a:gd name="connsiteX13" fmla="*/ 3127248 w 9781300"/>
              <a:gd name="connsiteY13" fmla="*/ 1245402 h 1246187"/>
              <a:gd name="connsiteX14" fmla="*/ 0 w 9781300"/>
              <a:gd name="connsiteY14" fmla="*/ 1245402 h 12461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9781300" h="1246187">
                <a:moveTo>
                  <a:pt x="0" y="0"/>
                </a:moveTo>
                <a:lnTo>
                  <a:pt x="3127248" y="0"/>
                </a:lnTo>
                <a:lnTo>
                  <a:pt x="6654052" y="0"/>
                </a:lnTo>
                <a:lnTo>
                  <a:pt x="9781300" y="0"/>
                </a:lnTo>
                <a:lnTo>
                  <a:pt x="9781300" y="251234"/>
                </a:lnTo>
                <a:lnTo>
                  <a:pt x="9781300" y="295248"/>
                </a:lnTo>
                <a:lnTo>
                  <a:pt x="9776446" y="295248"/>
                </a:lnTo>
                <a:lnTo>
                  <a:pt x="9759186" y="451752"/>
                </a:lnTo>
                <a:cubicBezTo>
                  <a:pt x="9657688" y="905135"/>
                  <a:pt x="9218823" y="1246187"/>
                  <a:pt x="8692810" y="1246187"/>
                </a:cubicBezTo>
                <a:lnTo>
                  <a:pt x="8673384" y="1245402"/>
                </a:lnTo>
                <a:lnTo>
                  <a:pt x="5584993" y="1245402"/>
                </a:lnTo>
                <a:lnTo>
                  <a:pt x="5565562" y="1246187"/>
                </a:lnTo>
                <a:lnTo>
                  <a:pt x="5546136" y="1245402"/>
                </a:lnTo>
                <a:lnTo>
                  <a:pt x="3127248" y="1245402"/>
                </a:lnTo>
                <a:lnTo>
                  <a:pt x="0" y="1245402"/>
                </a:lnTo>
                <a:close/>
              </a:path>
            </a:pathLst>
          </a:custGeom>
          <a:solidFill>
            <a:srgbClr val="0072BC"/>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2" name="Text Placeholder 15">
            <a:extLst>
              <a:ext uri="{FF2B5EF4-FFF2-40B4-BE49-F238E27FC236}">
                <a16:creationId xmlns:a16="http://schemas.microsoft.com/office/drawing/2014/main" id="{A6A8CC05-7425-E794-4CE0-B6508887C250}"/>
              </a:ext>
            </a:extLst>
          </p:cNvPr>
          <p:cNvSpPr>
            <a:spLocks noGrp="1"/>
          </p:cNvSpPr>
          <p:nvPr>
            <p:ph type="body" sz="quarter" idx="14"/>
          </p:nvPr>
        </p:nvSpPr>
        <p:spPr>
          <a:xfrm>
            <a:off x="350838" y="133844"/>
            <a:ext cx="9341604" cy="794225"/>
          </a:xfrm>
          <a:prstGeom prst="rect">
            <a:avLst/>
          </a:prstGeom>
        </p:spPr>
        <p:txBody>
          <a:bodyPr>
            <a:normAutofit/>
          </a:bodyPr>
          <a:lstStyle>
            <a:lvl1pPr marL="0" marR="0" indent="0" algn="l" defTabSz="914400" rtl="0" eaLnBrk="1" fontAlgn="auto" latinLnBrk="0" hangingPunct="1">
              <a:lnSpc>
                <a:spcPct val="90000"/>
              </a:lnSpc>
              <a:spcBef>
                <a:spcPts val="1000"/>
              </a:spcBef>
              <a:spcAft>
                <a:spcPts val="0"/>
              </a:spcAft>
              <a:buClrTx/>
              <a:buSzTx/>
              <a:buFontTx/>
              <a:buNone/>
              <a:tabLst/>
              <a:defRPr sz="3200" b="0" i="0">
                <a:solidFill>
                  <a:schemeClr val="bg1"/>
                </a:solidFill>
                <a:latin typeface="Franklin Gothic Demi" panose="020B0603020102020204" pitchFamily="34" charset="0"/>
                <a:cs typeface="Arial" panose="020B0604020202020204" pitchFamily="34" charset="0"/>
              </a:defRPr>
            </a:lvl1pPr>
          </a:lstStyle>
          <a:p>
            <a:pPr lvl="0"/>
            <a:r>
              <a:rPr lang="en-GB" dirty="0"/>
              <a:t>Click to edit Master text styles</a:t>
            </a:r>
          </a:p>
        </p:txBody>
      </p:sp>
      <p:pic>
        <p:nvPicPr>
          <p:cNvPr id="11" name="Picture 10">
            <a:extLst>
              <a:ext uri="{FF2B5EF4-FFF2-40B4-BE49-F238E27FC236}">
                <a16:creationId xmlns:a16="http://schemas.microsoft.com/office/drawing/2014/main" id="{8CEB4E24-4D07-B50B-40DD-FFCF6639A3FE}"/>
              </a:ext>
            </a:extLst>
          </p:cNvPr>
          <p:cNvPicPr>
            <a:picLocks noChangeAspect="1"/>
          </p:cNvPicPr>
          <p:nvPr userDrawn="1"/>
        </p:nvPicPr>
        <p:blipFill>
          <a:blip r:embed="rId4"/>
          <a:stretch>
            <a:fillRect/>
          </a:stretch>
        </p:blipFill>
        <p:spPr>
          <a:xfrm>
            <a:off x="236068" y="5766998"/>
            <a:ext cx="1254994" cy="1126082"/>
          </a:xfrm>
          <a:prstGeom prst="rect">
            <a:avLst/>
          </a:prstGeom>
        </p:spPr>
      </p:pic>
    </p:spTree>
    <p:extLst>
      <p:ext uri="{BB962C8B-B14F-4D97-AF65-F5344CB8AC3E}">
        <p14:creationId xmlns:p14="http://schemas.microsoft.com/office/powerpoint/2010/main" val="230390852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Video_NO Background">
    <p:spTree>
      <p:nvGrpSpPr>
        <p:cNvPr id="1" name=""/>
        <p:cNvGrpSpPr/>
        <p:nvPr/>
      </p:nvGrpSpPr>
      <p:grpSpPr>
        <a:xfrm>
          <a:off x="0" y="0"/>
          <a:ext cx="0" cy="0"/>
          <a:chOff x="0" y="0"/>
          <a:chExt cx="0" cy="0"/>
        </a:xfrm>
      </p:grpSpPr>
      <p:sp>
        <p:nvSpPr>
          <p:cNvPr id="3" name="Media Placeholder 2">
            <a:extLst>
              <a:ext uri="{FF2B5EF4-FFF2-40B4-BE49-F238E27FC236}">
                <a16:creationId xmlns:a16="http://schemas.microsoft.com/office/drawing/2014/main" id="{CCAAE4C9-BDBC-3D88-5CA6-61FC521F96F6}"/>
              </a:ext>
            </a:extLst>
          </p:cNvPr>
          <p:cNvSpPr>
            <a:spLocks noGrp="1"/>
          </p:cNvSpPr>
          <p:nvPr>
            <p:ph type="media" sz="quarter" idx="15"/>
          </p:nvPr>
        </p:nvSpPr>
        <p:spPr>
          <a:xfrm>
            <a:off x="306538" y="1243584"/>
            <a:ext cx="11578924" cy="4372483"/>
          </a:xfrm>
          <a:prstGeom prst="rect">
            <a:avLst/>
          </a:prstGeom>
        </p:spPr>
        <p:txBody>
          <a:bodyPr/>
          <a:lstStyle/>
          <a:p>
            <a:r>
              <a:rPr lang="en-GB"/>
              <a:t>Click icon to add media</a:t>
            </a:r>
            <a:endParaRPr lang="en-US" dirty="0"/>
          </a:p>
        </p:txBody>
      </p:sp>
      <p:sp>
        <p:nvSpPr>
          <p:cNvPr id="19" name="Slide Number Placeholder 2">
            <a:extLst>
              <a:ext uri="{FF2B5EF4-FFF2-40B4-BE49-F238E27FC236}">
                <a16:creationId xmlns:a16="http://schemas.microsoft.com/office/drawing/2014/main" id="{1C6FA857-F719-BAEF-33CB-2B670F6752C2}"/>
              </a:ext>
            </a:extLst>
          </p:cNvPr>
          <p:cNvSpPr>
            <a:spLocks noGrp="1"/>
          </p:cNvSpPr>
          <p:nvPr>
            <p:ph type="sldNum" sz="quarter" idx="4"/>
          </p:nvPr>
        </p:nvSpPr>
        <p:spPr>
          <a:xfrm>
            <a:off x="11244732" y="6404349"/>
            <a:ext cx="711200" cy="365125"/>
          </a:xfrm>
          <a:prstGeom prst="rect">
            <a:avLst/>
          </a:prstGeom>
        </p:spPr>
        <p:txBody>
          <a:bodyPr vert="horz" lIns="91440" tIns="45720" rIns="91440" bIns="45720" rtlCol="0" anchor="ctr"/>
          <a:lstStyle>
            <a:lvl1pPr algn="r">
              <a:defRPr sz="1200" b="1" i="0">
                <a:solidFill>
                  <a:schemeClr val="tx1"/>
                </a:solidFill>
                <a:latin typeface="Franklin Gothic Demi" panose="020B0603020102020204" pitchFamily="34" charset="0"/>
              </a:defRPr>
            </a:lvl1pPr>
          </a:lstStyle>
          <a:p>
            <a:fld id="{B9E0ACF9-11E2-1D4B-A28D-78BD04ABBE89}" type="slidenum">
              <a:rPr lang="en-US" smtClean="0"/>
              <a:pPr/>
              <a:t>‹#›</a:t>
            </a:fld>
            <a:endParaRPr lang="en-US" dirty="0"/>
          </a:p>
        </p:txBody>
      </p:sp>
      <p:grpSp>
        <p:nvGrpSpPr>
          <p:cNvPr id="13" name="Group 12">
            <a:extLst>
              <a:ext uri="{FF2B5EF4-FFF2-40B4-BE49-F238E27FC236}">
                <a16:creationId xmlns:a16="http://schemas.microsoft.com/office/drawing/2014/main" id="{2CF1D1F1-E4CF-0D69-35CB-3856A378B665}"/>
              </a:ext>
            </a:extLst>
          </p:cNvPr>
          <p:cNvGrpSpPr/>
          <p:nvPr userDrawn="1"/>
        </p:nvGrpSpPr>
        <p:grpSpPr>
          <a:xfrm>
            <a:off x="10212841" y="190996"/>
            <a:ext cx="1776262" cy="883668"/>
            <a:chOff x="10109200" y="5770707"/>
            <a:chExt cx="1776262" cy="883668"/>
          </a:xfrm>
        </p:grpSpPr>
        <p:sp>
          <p:nvSpPr>
            <p:cNvPr id="17" name="Rectangle 16">
              <a:extLst>
                <a:ext uri="{FF2B5EF4-FFF2-40B4-BE49-F238E27FC236}">
                  <a16:creationId xmlns:a16="http://schemas.microsoft.com/office/drawing/2014/main" id="{74BA15F3-A14F-71C2-8D33-D13E196147CE}"/>
                </a:ext>
              </a:extLst>
            </p:cNvPr>
            <p:cNvSpPr/>
            <p:nvPr userDrawn="1"/>
          </p:nvSpPr>
          <p:spPr>
            <a:xfrm>
              <a:off x="10432723" y="5966692"/>
              <a:ext cx="1188316" cy="49876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8" name="Picture 17">
              <a:extLst>
                <a:ext uri="{FF2B5EF4-FFF2-40B4-BE49-F238E27FC236}">
                  <a16:creationId xmlns:a16="http://schemas.microsoft.com/office/drawing/2014/main" id="{3E4CEFA7-6398-19C9-6806-2B957541E208}"/>
                </a:ext>
              </a:extLst>
            </p:cNvPr>
            <p:cNvPicPr>
              <a:picLocks noChangeAspect="1"/>
            </p:cNvPicPr>
            <p:nvPr userDrawn="1"/>
          </p:nvPicPr>
          <p:blipFill>
            <a:blip r:embed="rId2"/>
            <a:stretch>
              <a:fillRect/>
            </a:stretch>
          </p:blipFill>
          <p:spPr>
            <a:xfrm>
              <a:off x="10109200" y="5770707"/>
              <a:ext cx="1776262" cy="883668"/>
            </a:xfrm>
            <a:prstGeom prst="rect">
              <a:avLst/>
            </a:prstGeom>
          </p:spPr>
        </p:pic>
      </p:grpSp>
      <p:sp>
        <p:nvSpPr>
          <p:cNvPr id="20" name="Freeform 12">
            <a:extLst>
              <a:ext uri="{FF2B5EF4-FFF2-40B4-BE49-F238E27FC236}">
                <a16:creationId xmlns:a16="http://schemas.microsoft.com/office/drawing/2014/main" id="{CCD614E6-257C-0D35-EFBF-0CB6CCF13B22}"/>
              </a:ext>
            </a:extLst>
          </p:cNvPr>
          <p:cNvSpPr/>
          <p:nvPr userDrawn="1"/>
        </p:nvSpPr>
        <p:spPr>
          <a:xfrm>
            <a:off x="-340545" y="-54864"/>
            <a:ext cx="10432723" cy="953417"/>
          </a:xfrm>
          <a:custGeom>
            <a:avLst/>
            <a:gdLst>
              <a:gd name="connsiteX0" fmla="*/ 0 w 9781300"/>
              <a:gd name="connsiteY0" fmla="*/ 0 h 1246187"/>
              <a:gd name="connsiteX1" fmla="*/ 3127248 w 9781300"/>
              <a:gd name="connsiteY1" fmla="*/ 0 h 1246187"/>
              <a:gd name="connsiteX2" fmla="*/ 6654052 w 9781300"/>
              <a:gd name="connsiteY2" fmla="*/ 0 h 1246187"/>
              <a:gd name="connsiteX3" fmla="*/ 9781300 w 9781300"/>
              <a:gd name="connsiteY3" fmla="*/ 0 h 1246187"/>
              <a:gd name="connsiteX4" fmla="*/ 9781300 w 9781300"/>
              <a:gd name="connsiteY4" fmla="*/ 251234 h 1246187"/>
              <a:gd name="connsiteX5" fmla="*/ 9781300 w 9781300"/>
              <a:gd name="connsiteY5" fmla="*/ 295248 h 1246187"/>
              <a:gd name="connsiteX6" fmla="*/ 9776446 w 9781300"/>
              <a:gd name="connsiteY6" fmla="*/ 295248 h 1246187"/>
              <a:gd name="connsiteX7" fmla="*/ 9759186 w 9781300"/>
              <a:gd name="connsiteY7" fmla="*/ 451752 h 1246187"/>
              <a:gd name="connsiteX8" fmla="*/ 8692810 w 9781300"/>
              <a:gd name="connsiteY8" fmla="*/ 1246187 h 1246187"/>
              <a:gd name="connsiteX9" fmla="*/ 8673384 w 9781300"/>
              <a:gd name="connsiteY9" fmla="*/ 1245402 h 1246187"/>
              <a:gd name="connsiteX10" fmla="*/ 5584993 w 9781300"/>
              <a:gd name="connsiteY10" fmla="*/ 1245402 h 1246187"/>
              <a:gd name="connsiteX11" fmla="*/ 5565562 w 9781300"/>
              <a:gd name="connsiteY11" fmla="*/ 1246187 h 1246187"/>
              <a:gd name="connsiteX12" fmla="*/ 5546136 w 9781300"/>
              <a:gd name="connsiteY12" fmla="*/ 1245402 h 1246187"/>
              <a:gd name="connsiteX13" fmla="*/ 3127248 w 9781300"/>
              <a:gd name="connsiteY13" fmla="*/ 1245402 h 1246187"/>
              <a:gd name="connsiteX14" fmla="*/ 0 w 9781300"/>
              <a:gd name="connsiteY14" fmla="*/ 1245402 h 12461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9781300" h="1246187">
                <a:moveTo>
                  <a:pt x="0" y="0"/>
                </a:moveTo>
                <a:lnTo>
                  <a:pt x="3127248" y="0"/>
                </a:lnTo>
                <a:lnTo>
                  <a:pt x="6654052" y="0"/>
                </a:lnTo>
                <a:lnTo>
                  <a:pt x="9781300" y="0"/>
                </a:lnTo>
                <a:lnTo>
                  <a:pt x="9781300" y="251234"/>
                </a:lnTo>
                <a:lnTo>
                  <a:pt x="9781300" y="295248"/>
                </a:lnTo>
                <a:lnTo>
                  <a:pt x="9776446" y="295248"/>
                </a:lnTo>
                <a:lnTo>
                  <a:pt x="9759186" y="451752"/>
                </a:lnTo>
                <a:cubicBezTo>
                  <a:pt x="9657688" y="905135"/>
                  <a:pt x="9218823" y="1246187"/>
                  <a:pt x="8692810" y="1246187"/>
                </a:cubicBezTo>
                <a:lnTo>
                  <a:pt x="8673384" y="1245402"/>
                </a:lnTo>
                <a:lnTo>
                  <a:pt x="5584993" y="1245402"/>
                </a:lnTo>
                <a:lnTo>
                  <a:pt x="5565562" y="1246187"/>
                </a:lnTo>
                <a:lnTo>
                  <a:pt x="5546136" y="1245402"/>
                </a:lnTo>
                <a:lnTo>
                  <a:pt x="3127248" y="1245402"/>
                </a:lnTo>
                <a:lnTo>
                  <a:pt x="0" y="1245402"/>
                </a:lnTo>
                <a:close/>
              </a:path>
            </a:pathLst>
          </a:custGeom>
          <a:solidFill>
            <a:srgbClr val="0072BC"/>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1" name="Text Placeholder 15">
            <a:extLst>
              <a:ext uri="{FF2B5EF4-FFF2-40B4-BE49-F238E27FC236}">
                <a16:creationId xmlns:a16="http://schemas.microsoft.com/office/drawing/2014/main" id="{DB94E2C7-B023-1CE6-BA6E-3BF1F8DAC3DF}"/>
              </a:ext>
            </a:extLst>
          </p:cNvPr>
          <p:cNvSpPr>
            <a:spLocks noGrp="1"/>
          </p:cNvSpPr>
          <p:nvPr>
            <p:ph type="body" sz="quarter" idx="14"/>
          </p:nvPr>
        </p:nvSpPr>
        <p:spPr>
          <a:xfrm>
            <a:off x="350838" y="133844"/>
            <a:ext cx="9341604" cy="794225"/>
          </a:xfrm>
          <a:prstGeom prst="rect">
            <a:avLst/>
          </a:prstGeom>
        </p:spPr>
        <p:txBody>
          <a:bodyPr>
            <a:normAutofit/>
          </a:bodyPr>
          <a:lstStyle>
            <a:lvl1pPr marL="0" marR="0" indent="0" algn="l" defTabSz="914400" rtl="0" eaLnBrk="1" fontAlgn="auto" latinLnBrk="0" hangingPunct="1">
              <a:lnSpc>
                <a:spcPct val="90000"/>
              </a:lnSpc>
              <a:spcBef>
                <a:spcPts val="1000"/>
              </a:spcBef>
              <a:spcAft>
                <a:spcPts val="0"/>
              </a:spcAft>
              <a:buClrTx/>
              <a:buSzTx/>
              <a:buFontTx/>
              <a:buNone/>
              <a:tabLst/>
              <a:defRPr sz="3200" b="0" i="0">
                <a:solidFill>
                  <a:schemeClr val="bg1"/>
                </a:solidFill>
                <a:latin typeface="Franklin Gothic Demi" panose="020B0603020102020204" pitchFamily="34" charset="0"/>
                <a:cs typeface="Arial" panose="020B0604020202020204" pitchFamily="34" charset="0"/>
              </a:defRPr>
            </a:lvl1pPr>
          </a:lstStyle>
          <a:p>
            <a:pPr lvl="0"/>
            <a:r>
              <a:rPr lang="en-GB" dirty="0"/>
              <a:t>Click to edit Master text styles</a:t>
            </a:r>
          </a:p>
        </p:txBody>
      </p:sp>
      <p:pic>
        <p:nvPicPr>
          <p:cNvPr id="10" name="Picture 9">
            <a:extLst>
              <a:ext uri="{FF2B5EF4-FFF2-40B4-BE49-F238E27FC236}">
                <a16:creationId xmlns:a16="http://schemas.microsoft.com/office/drawing/2014/main" id="{03698507-C770-C63E-9A8D-B979EE0FC0DE}"/>
              </a:ext>
            </a:extLst>
          </p:cNvPr>
          <p:cNvPicPr>
            <a:picLocks noChangeAspect="1"/>
          </p:cNvPicPr>
          <p:nvPr userDrawn="1"/>
        </p:nvPicPr>
        <p:blipFill>
          <a:blip r:embed="rId3"/>
          <a:stretch>
            <a:fillRect/>
          </a:stretch>
        </p:blipFill>
        <p:spPr>
          <a:xfrm>
            <a:off x="236068" y="5766998"/>
            <a:ext cx="1254994" cy="1126082"/>
          </a:xfrm>
          <a:prstGeom prst="rect">
            <a:avLst/>
          </a:prstGeom>
        </p:spPr>
      </p:pic>
    </p:spTree>
    <p:extLst>
      <p:ext uri="{BB962C8B-B14F-4D97-AF65-F5344CB8AC3E}">
        <p14:creationId xmlns:p14="http://schemas.microsoft.com/office/powerpoint/2010/main" val="107638742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7CB85698-A193-1AB3-FE68-6797F3341E23}"/>
              </a:ext>
            </a:extLst>
          </p:cNvPr>
          <p:cNvSpPr>
            <a:spLocks noGrp="1"/>
          </p:cNvSpPr>
          <p:nvPr>
            <p:ph type="sldNum" sz="quarter" idx="17"/>
          </p:nvPr>
        </p:nvSpPr>
        <p:spPr>
          <a:xfrm>
            <a:off x="11430000" y="6356349"/>
            <a:ext cx="520700" cy="365125"/>
          </a:xfrm>
          <a:prstGeom prst="rect">
            <a:avLst/>
          </a:prstGeom>
        </p:spPr>
        <p:txBody>
          <a:bodyPr/>
          <a:lstStyle/>
          <a:p>
            <a:fld id="{561BC62F-29D4-3646-B8AE-ECD588CDD817}" type="slidenum">
              <a:rPr lang="en-US" smtClean="0"/>
              <a:pPr/>
              <a:t>‹#›</a:t>
            </a:fld>
            <a:endParaRPr lang="en-US" dirty="0"/>
          </a:p>
        </p:txBody>
      </p:sp>
      <p:grpSp>
        <p:nvGrpSpPr>
          <p:cNvPr id="7" name="Group 6">
            <a:extLst>
              <a:ext uri="{FF2B5EF4-FFF2-40B4-BE49-F238E27FC236}">
                <a16:creationId xmlns:a16="http://schemas.microsoft.com/office/drawing/2014/main" id="{34121523-7CED-A1D3-9D48-9FAE4D1DB4AA}"/>
              </a:ext>
            </a:extLst>
          </p:cNvPr>
          <p:cNvGrpSpPr/>
          <p:nvPr userDrawn="1"/>
        </p:nvGrpSpPr>
        <p:grpSpPr>
          <a:xfrm>
            <a:off x="10212841" y="190996"/>
            <a:ext cx="1776262" cy="883668"/>
            <a:chOff x="10109200" y="5770707"/>
            <a:chExt cx="1776262" cy="883668"/>
          </a:xfrm>
        </p:grpSpPr>
        <p:sp>
          <p:nvSpPr>
            <p:cNvPr id="12" name="Rectangle 11">
              <a:extLst>
                <a:ext uri="{FF2B5EF4-FFF2-40B4-BE49-F238E27FC236}">
                  <a16:creationId xmlns:a16="http://schemas.microsoft.com/office/drawing/2014/main" id="{F475F6D4-7C27-BB36-F9BD-408FDCBB31B7}"/>
                </a:ext>
              </a:extLst>
            </p:cNvPr>
            <p:cNvSpPr/>
            <p:nvPr userDrawn="1"/>
          </p:nvSpPr>
          <p:spPr>
            <a:xfrm>
              <a:off x="10432723" y="5966692"/>
              <a:ext cx="1188316" cy="49876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Picture 12">
              <a:extLst>
                <a:ext uri="{FF2B5EF4-FFF2-40B4-BE49-F238E27FC236}">
                  <a16:creationId xmlns:a16="http://schemas.microsoft.com/office/drawing/2014/main" id="{D77FB622-34F0-A80F-C96C-4D88537C09A2}"/>
                </a:ext>
              </a:extLst>
            </p:cNvPr>
            <p:cNvPicPr>
              <a:picLocks noChangeAspect="1"/>
            </p:cNvPicPr>
            <p:nvPr userDrawn="1"/>
          </p:nvPicPr>
          <p:blipFill>
            <a:blip r:embed="rId2"/>
            <a:stretch>
              <a:fillRect/>
            </a:stretch>
          </p:blipFill>
          <p:spPr>
            <a:xfrm>
              <a:off x="10109200" y="5770707"/>
              <a:ext cx="1776262" cy="883668"/>
            </a:xfrm>
            <a:prstGeom prst="rect">
              <a:avLst/>
            </a:prstGeom>
          </p:spPr>
        </p:pic>
      </p:grpSp>
      <p:pic>
        <p:nvPicPr>
          <p:cNvPr id="8" name="Picture 7">
            <a:extLst>
              <a:ext uri="{FF2B5EF4-FFF2-40B4-BE49-F238E27FC236}">
                <a16:creationId xmlns:a16="http://schemas.microsoft.com/office/drawing/2014/main" id="{1219DC8E-303C-690D-8ACC-C00B5206F4B0}"/>
              </a:ext>
            </a:extLst>
          </p:cNvPr>
          <p:cNvPicPr>
            <a:picLocks noChangeAspect="1"/>
          </p:cNvPicPr>
          <p:nvPr userDrawn="1"/>
        </p:nvPicPr>
        <p:blipFill>
          <a:blip r:embed="rId3"/>
          <a:stretch>
            <a:fillRect/>
          </a:stretch>
        </p:blipFill>
        <p:spPr>
          <a:xfrm>
            <a:off x="236068" y="5766998"/>
            <a:ext cx="1254994" cy="1126082"/>
          </a:xfrm>
          <a:prstGeom prst="rect">
            <a:avLst/>
          </a:prstGeom>
        </p:spPr>
      </p:pic>
    </p:spTree>
    <p:extLst>
      <p:ext uri="{BB962C8B-B14F-4D97-AF65-F5344CB8AC3E}">
        <p14:creationId xmlns:p14="http://schemas.microsoft.com/office/powerpoint/2010/main" val="160019700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1_Blank">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7CB85698-A193-1AB3-FE68-6797F3341E23}"/>
              </a:ext>
            </a:extLst>
          </p:cNvPr>
          <p:cNvSpPr>
            <a:spLocks noGrp="1"/>
          </p:cNvSpPr>
          <p:nvPr>
            <p:ph type="sldNum" sz="quarter" idx="17"/>
          </p:nvPr>
        </p:nvSpPr>
        <p:spPr>
          <a:xfrm>
            <a:off x="11430000" y="6356349"/>
            <a:ext cx="520700" cy="365125"/>
          </a:xfrm>
          <a:prstGeom prst="rect">
            <a:avLst/>
          </a:prstGeom>
        </p:spPr>
        <p:txBody>
          <a:bodyPr/>
          <a:lstStyle/>
          <a:p>
            <a:fld id="{561BC62F-29D4-3646-B8AE-ECD588CDD817}" type="slidenum">
              <a:rPr lang="en-US" smtClean="0"/>
              <a:pPr/>
              <a:t>‹#›</a:t>
            </a:fld>
            <a:endParaRPr lang="en-US" dirty="0"/>
          </a:p>
        </p:txBody>
      </p:sp>
      <p:pic>
        <p:nvPicPr>
          <p:cNvPr id="8" name="Picture 7">
            <a:extLst>
              <a:ext uri="{FF2B5EF4-FFF2-40B4-BE49-F238E27FC236}">
                <a16:creationId xmlns:a16="http://schemas.microsoft.com/office/drawing/2014/main" id="{200BDCEB-0AEA-45D8-A558-289065E32124}"/>
              </a:ext>
            </a:extLst>
          </p:cNvPr>
          <p:cNvPicPr>
            <a:picLocks noChangeAspect="1"/>
          </p:cNvPicPr>
          <p:nvPr userDrawn="1"/>
        </p:nvPicPr>
        <p:blipFill rotWithShape="1">
          <a:blip r:embed="rId2">
            <a:alphaModFix amt="8000"/>
          </a:blip>
          <a:srcRect l="21576" r="22401" b="26189"/>
          <a:stretch/>
        </p:blipFill>
        <p:spPr>
          <a:xfrm>
            <a:off x="136986" y="4032846"/>
            <a:ext cx="12202160" cy="2813337"/>
          </a:xfrm>
          <a:prstGeom prst="rect">
            <a:avLst/>
          </a:prstGeom>
        </p:spPr>
      </p:pic>
      <p:grpSp>
        <p:nvGrpSpPr>
          <p:cNvPr id="13" name="Group 12">
            <a:extLst>
              <a:ext uri="{FF2B5EF4-FFF2-40B4-BE49-F238E27FC236}">
                <a16:creationId xmlns:a16="http://schemas.microsoft.com/office/drawing/2014/main" id="{F016BB06-D2A4-E192-E2E0-122F132EC68C}"/>
              </a:ext>
            </a:extLst>
          </p:cNvPr>
          <p:cNvGrpSpPr/>
          <p:nvPr userDrawn="1"/>
        </p:nvGrpSpPr>
        <p:grpSpPr>
          <a:xfrm>
            <a:off x="10212841" y="190996"/>
            <a:ext cx="1776262" cy="883668"/>
            <a:chOff x="10109200" y="5770707"/>
            <a:chExt cx="1776262" cy="883668"/>
          </a:xfrm>
        </p:grpSpPr>
        <p:sp>
          <p:nvSpPr>
            <p:cNvPr id="14" name="Rectangle 13">
              <a:extLst>
                <a:ext uri="{FF2B5EF4-FFF2-40B4-BE49-F238E27FC236}">
                  <a16:creationId xmlns:a16="http://schemas.microsoft.com/office/drawing/2014/main" id="{34CABFE8-934A-E2BE-912F-81B5CC0FEB0C}"/>
                </a:ext>
              </a:extLst>
            </p:cNvPr>
            <p:cNvSpPr/>
            <p:nvPr userDrawn="1"/>
          </p:nvSpPr>
          <p:spPr>
            <a:xfrm>
              <a:off x="10432723" y="5966692"/>
              <a:ext cx="1188316" cy="49876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5" name="Picture 14">
              <a:extLst>
                <a:ext uri="{FF2B5EF4-FFF2-40B4-BE49-F238E27FC236}">
                  <a16:creationId xmlns:a16="http://schemas.microsoft.com/office/drawing/2014/main" id="{390BB439-62D0-18BC-EA8B-1E180AD57D38}"/>
                </a:ext>
              </a:extLst>
            </p:cNvPr>
            <p:cNvPicPr>
              <a:picLocks noChangeAspect="1"/>
            </p:cNvPicPr>
            <p:nvPr userDrawn="1"/>
          </p:nvPicPr>
          <p:blipFill>
            <a:blip r:embed="rId3"/>
            <a:stretch>
              <a:fillRect/>
            </a:stretch>
          </p:blipFill>
          <p:spPr>
            <a:xfrm>
              <a:off x="10109200" y="5770707"/>
              <a:ext cx="1776262" cy="883668"/>
            </a:xfrm>
            <a:prstGeom prst="rect">
              <a:avLst/>
            </a:prstGeom>
          </p:spPr>
        </p:pic>
      </p:grpSp>
      <p:pic>
        <p:nvPicPr>
          <p:cNvPr id="9" name="Picture 8">
            <a:extLst>
              <a:ext uri="{FF2B5EF4-FFF2-40B4-BE49-F238E27FC236}">
                <a16:creationId xmlns:a16="http://schemas.microsoft.com/office/drawing/2014/main" id="{04031757-D06C-FC22-54B5-BBDFC0F3D05B}"/>
              </a:ext>
            </a:extLst>
          </p:cNvPr>
          <p:cNvPicPr>
            <a:picLocks noChangeAspect="1"/>
          </p:cNvPicPr>
          <p:nvPr userDrawn="1"/>
        </p:nvPicPr>
        <p:blipFill>
          <a:blip r:embed="rId4"/>
          <a:stretch>
            <a:fillRect/>
          </a:stretch>
        </p:blipFill>
        <p:spPr>
          <a:xfrm>
            <a:off x="236068" y="5766998"/>
            <a:ext cx="1254994" cy="1126082"/>
          </a:xfrm>
          <a:prstGeom prst="rect">
            <a:avLst/>
          </a:prstGeom>
        </p:spPr>
      </p:pic>
    </p:spTree>
    <p:extLst>
      <p:ext uri="{BB962C8B-B14F-4D97-AF65-F5344CB8AC3E}">
        <p14:creationId xmlns:p14="http://schemas.microsoft.com/office/powerpoint/2010/main" val="91673620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2_column text">
    <p:spTree>
      <p:nvGrpSpPr>
        <p:cNvPr id="1" name=""/>
        <p:cNvGrpSpPr/>
        <p:nvPr/>
      </p:nvGrpSpPr>
      <p:grpSpPr>
        <a:xfrm>
          <a:off x="0" y="0"/>
          <a:ext cx="0" cy="0"/>
          <a:chOff x="0" y="0"/>
          <a:chExt cx="0" cy="0"/>
        </a:xfrm>
      </p:grpSpPr>
      <p:pic>
        <p:nvPicPr>
          <p:cNvPr id="24" name="Picture 23">
            <a:extLst>
              <a:ext uri="{FF2B5EF4-FFF2-40B4-BE49-F238E27FC236}">
                <a16:creationId xmlns:a16="http://schemas.microsoft.com/office/drawing/2014/main" id="{CBBBF1CA-7E3F-A6E7-A794-23463CE5AF86}"/>
              </a:ext>
            </a:extLst>
          </p:cNvPr>
          <p:cNvPicPr>
            <a:picLocks noChangeAspect="1"/>
          </p:cNvPicPr>
          <p:nvPr userDrawn="1"/>
        </p:nvPicPr>
        <p:blipFill rotWithShape="1">
          <a:blip r:embed="rId2">
            <a:alphaModFix amt="8000"/>
          </a:blip>
          <a:srcRect l="21576" r="22401" b="26189"/>
          <a:stretch/>
        </p:blipFill>
        <p:spPr>
          <a:xfrm>
            <a:off x="-10159" y="4044663"/>
            <a:ext cx="12202160" cy="2813337"/>
          </a:xfrm>
          <a:prstGeom prst="rect">
            <a:avLst/>
          </a:prstGeom>
        </p:spPr>
      </p:pic>
      <p:grpSp>
        <p:nvGrpSpPr>
          <p:cNvPr id="15" name="Group 14">
            <a:extLst>
              <a:ext uri="{FF2B5EF4-FFF2-40B4-BE49-F238E27FC236}">
                <a16:creationId xmlns:a16="http://schemas.microsoft.com/office/drawing/2014/main" id="{391D8A2E-CF6B-F51A-B284-0886AE643D13}"/>
              </a:ext>
            </a:extLst>
          </p:cNvPr>
          <p:cNvGrpSpPr/>
          <p:nvPr userDrawn="1"/>
        </p:nvGrpSpPr>
        <p:grpSpPr>
          <a:xfrm>
            <a:off x="10212841" y="190996"/>
            <a:ext cx="1776262" cy="883668"/>
            <a:chOff x="10109200" y="5770707"/>
            <a:chExt cx="1776262" cy="883668"/>
          </a:xfrm>
        </p:grpSpPr>
        <p:sp>
          <p:nvSpPr>
            <p:cNvPr id="17" name="Rectangle 16">
              <a:extLst>
                <a:ext uri="{FF2B5EF4-FFF2-40B4-BE49-F238E27FC236}">
                  <a16:creationId xmlns:a16="http://schemas.microsoft.com/office/drawing/2014/main" id="{10D89C24-F3E3-DB21-1E98-C0F931D1A9F1}"/>
                </a:ext>
              </a:extLst>
            </p:cNvPr>
            <p:cNvSpPr/>
            <p:nvPr userDrawn="1"/>
          </p:nvSpPr>
          <p:spPr>
            <a:xfrm>
              <a:off x="10432723" y="5966692"/>
              <a:ext cx="1188316" cy="49876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8" name="Picture 17">
              <a:extLst>
                <a:ext uri="{FF2B5EF4-FFF2-40B4-BE49-F238E27FC236}">
                  <a16:creationId xmlns:a16="http://schemas.microsoft.com/office/drawing/2014/main" id="{F812D289-F750-8F97-BB1D-801FD6DCEA93}"/>
                </a:ext>
              </a:extLst>
            </p:cNvPr>
            <p:cNvPicPr>
              <a:picLocks noChangeAspect="1"/>
            </p:cNvPicPr>
            <p:nvPr userDrawn="1"/>
          </p:nvPicPr>
          <p:blipFill>
            <a:blip r:embed="rId3"/>
            <a:stretch>
              <a:fillRect/>
            </a:stretch>
          </p:blipFill>
          <p:spPr>
            <a:xfrm>
              <a:off x="10109200" y="5770707"/>
              <a:ext cx="1776262" cy="883668"/>
            </a:xfrm>
            <a:prstGeom prst="rect">
              <a:avLst/>
            </a:prstGeom>
          </p:spPr>
        </p:pic>
      </p:grpSp>
      <p:pic>
        <p:nvPicPr>
          <p:cNvPr id="22" name="Picture 21">
            <a:extLst>
              <a:ext uri="{FF2B5EF4-FFF2-40B4-BE49-F238E27FC236}">
                <a16:creationId xmlns:a16="http://schemas.microsoft.com/office/drawing/2014/main" id="{3F6A46AC-0BB0-6D9D-53EE-2B9351EAABF9}"/>
              </a:ext>
            </a:extLst>
          </p:cNvPr>
          <p:cNvPicPr>
            <a:picLocks noChangeAspect="1"/>
          </p:cNvPicPr>
          <p:nvPr userDrawn="1"/>
        </p:nvPicPr>
        <p:blipFill>
          <a:blip r:embed="rId4"/>
          <a:stretch>
            <a:fillRect/>
          </a:stretch>
        </p:blipFill>
        <p:spPr>
          <a:xfrm>
            <a:off x="236068" y="5766998"/>
            <a:ext cx="1254994" cy="1126082"/>
          </a:xfrm>
          <a:prstGeom prst="rect">
            <a:avLst/>
          </a:prstGeom>
        </p:spPr>
      </p:pic>
      <p:sp>
        <p:nvSpPr>
          <p:cNvPr id="19" name="Slide Number Placeholder 2">
            <a:extLst>
              <a:ext uri="{FF2B5EF4-FFF2-40B4-BE49-F238E27FC236}">
                <a16:creationId xmlns:a16="http://schemas.microsoft.com/office/drawing/2014/main" id="{68795C99-54B2-9298-1FBD-9999CB2479F8}"/>
              </a:ext>
            </a:extLst>
          </p:cNvPr>
          <p:cNvSpPr>
            <a:spLocks noGrp="1"/>
          </p:cNvSpPr>
          <p:nvPr>
            <p:ph type="sldNum" sz="quarter" idx="4"/>
          </p:nvPr>
        </p:nvSpPr>
        <p:spPr>
          <a:xfrm>
            <a:off x="11244732" y="6404349"/>
            <a:ext cx="711200" cy="365125"/>
          </a:xfrm>
          <a:prstGeom prst="rect">
            <a:avLst/>
          </a:prstGeom>
        </p:spPr>
        <p:txBody>
          <a:bodyPr vert="horz" lIns="91440" tIns="45720" rIns="91440" bIns="45720" rtlCol="0" anchor="ctr"/>
          <a:lstStyle>
            <a:lvl1pPr algn="r">
              <a:defRPr sz="1200" b="1" i="0">
                <a:solidFill>
                  <a:schemeClr val="tx1"/>
                </a:solidFill>
                <a:latin typeface="Franklin Gothic Demi" panose="020B0603020102020204" pitchFamily="34" charset="0"/>
              </a:defRPr>
            </a:lvl1pPr>
          </a:lstStyle>
          <a:p>
            <a:fld id="{B9E0ACF9-11E2-1D4B-A28D-78BD04ABBE89}" type="slidenum">
              <a:rPr lang="en-US" smtClean="0"/>
              <a:pPr/>
              <a:t>‹#›</a:t>
            </a:fld>
            <a:endParaRPr lang="en-US" dirty="0"/>
          </a:p>
        </p:txBody>
      </p:sp>
      <p:sp>
        <p:nvSpPr>
          <p:cNvPr id="20" name="Freeform 12">
            <a:extLst>
              <a:ext uri="{FF2B5EF4-FFF2-40B4-BE49-F238E27FC236}">
                <a16:creationId xmlns:a16="http://schemas.microsoft.com/office/drawing/2014/main" id="{E3EF2A92-D1A5-4444-B7EB-235A9D989498}"/>
              </a:ext>
            </a:extLst>
          </p:cNvPr>
          <p:cNvSpPr/>
          <p:nvPr userDrawn="1"/>
        </p:nvSpPr>
        <p:spPr>
          <a:xfrm>
            <a:off x="-340545" y="-54864"/>
            <a:ext cx="10432723" cy="953417"/>
          </a:xfrm>
          <a:custGeom>
            <a:avLst/>
            <a:gdLst>
              <a:gd name="connsiteX0" fmla="*/ 0 w 9781300"/>
              <a:gd name="connsiteY0" fmla="*/ 0 h 1246187"/>
              <a:gd name="connsiteX1" fmla="*/ 3127248 w 9781300"/>
              <a:gd name="connsiteY1" fmla="*/ 0 h 1246187"/>
              <a:gd name="connsiteX2" fmla="*/ 6654052 w 9781300"/>
              <a:gd name="connsiteY2" fmla="*/ 0 h 1246187"/>
              <a:gd name="connsiteX3" fmla="*/ 9781300 w 9781300"/>
              <a:gd name="connsiteY3" fmla="*/ 0 h 1246187"/>
              <a:gd name="connsiteX4" fmla="*/ 9781300 w 9781300"/>
              <a:gd name="connsiteY4" fmla="*/ 251234 h 1246187"/>
              <a:gd name="connsiteX5" fmla="*/ 9781300 w 9781300"/>
              <a:gd name="connsiteY5" fmla="*/ 295248 h 1246187"/>
              <a:gd name="connsiteX6" fmla="*/ 9776446 w 9781300"/>
              <a:gd name="connsiteY6" fmla="*/ 295248 h 1246187"/>
              <a:gd name="connsiteX7" fmla="*/ 9759186 w 9781300"/>
              <a:gd name="connsiteY7" fmla="*/ 451752 h 1246187"/>
              <a:gd name="connsiteX8" fmla="*/ 8692810 w 9781300"/>
              <a:gd name="connsiteY8" fmla="*/ 1246187 h 1246187"/>
              <a:gd name="connsiteX9" fmla="*/ 8673384 w 9781300"/>
              <a:gd name="connsiteY9" fmla="*/ 1245402 h 1246187"/>
              <a:gd name="connsiteX10" fmla="*/ 5584993 w 9781300"/>
              <a:gd name="connsiteY10" fmla="*/ 1245402 h 1246187"/>
              <a:gd name="connsiteX11" fmla="*/ 5565562 w 9781300"/>
              <a:gd name="connsiteY11" fmla="*/ 1246187 h 1246187"/>
              <a:gd name="connsiteX12" fmla="*/ 5546136 w 9781300"/>
              <a:gd name="connsiteY12" fmla="*/ 1245402 h 1246187"/>
              <a:gd name="connsiteX13" fmla="*/ 3127248 w 9781300"/>
              <a:gd name="connsiteY13" fmla="*/ 1245402 h 1246187"/>
              <a:gd name="connsiteX14" fmla="*/ 0 w 9781300"/>
              <a:gd name="connsiteY14" fmla="*/ 1245402 h 12461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9781300" h="1246187">
                <a:moveTo>
                  <a:pt x="0" y="0"/>
                </a:moveTo>
                <a:lnTo>
                  <a:pt x="3127248" y="0"/>
                </a:lnTo>
                <a:lnTo>
                  <a:pt x="6654052" y="0"/>
                </a:lnTo>
                <a:lnTo>
                  <a:pt x="9781300" y="0"/>
                </a:lnTo>
                <a:lnTo>
                  <a:pt x="9781300" y="251234"/>
                </a:lnTo>
                <a:lnTo>
                  <a:pt x="9781300" y="295248"/>
                </a:lnTo>
                <a:lnTo>
                  <a:pt x="9776446" y="295248"/>
                </a:lnTo>
                <a:lnTo>
                  <a:pt x="9759186" y="451752"/>
                </a:lnTo>
                <a:cubicBezTo>
                  <a:pt x="9657688" y="905135"/>
                  <a:pt x="9218823" y="1246187"/>
                  <a:pt x="8692810" y="1246187"/>
                </a:cubicBezTo>
                <a:lnTo>
                  <a:pt x="8673384" y="1245402"/>
                </a:lnTo>
                <a:lnTo>
                  <a:pt x="5584993" y="1245402"/>
                </a:lnTo>
                <a:lnTo>
                  <a:pt x="5565562" y="1246187"/>
                </a:lnTo>
                <a:lnTo>
                  <a:pt x="5546136" y="1245402"/>
                </a:lnTo>
                <a:lnTo>
                  <a:pt x="3127248" y="1245402"/>
                </a:lnTo>
                <a:lnTo>
                  <a:pt x="0" y="1245402"/>
                </a:lnTo>
                <a:close/>
              </a:path>
            </a:pathLst>
          </a:custGeom>
          <a:solidFill>
            <a:srgbClr val="0072BC"/>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6" name="Text Placeholder 5">
            <a:extLst>
              <a:ext uri="{FF2B5EF4-FFF2-40B4-BE49-F238E27FC236}">
                <a16:creationId xmlns:a16="http://schemas.microsoft.com/office/drawing/2014/main" id="{569D9774-D052-4509-A19D-DF9D46FC3C80}"/>
              </a:ext>
            </a:extLst>
          </p:cNvPr>
          <p:cNvSpPr>
            <a:spLocks noGrp="1"/>
          </p:cNvSpPr>
          <p:nvPr>
            <p:ph type="body" sz="quarter" idx="15"/>
          </p:nvPr>
        </p:nvSpPr>
        <p:spPr>
          <a:xfrm>
            <a:off x="350838" y="1236663"/>
            <a:ext cx="11534775" cy="4518518"/>
          </a:xfrm>
          <a:prstGeom prst="rect">
            <a:avLst/>
          </a:prstGeom>
        </p:spPr>
        <p:txBody>
          <a:bodyPr/>
          <a:lstStyle>
            <a:lvl1pPr>
              <a:defRPr>
                <a:solidFill>
                  <a:schemeClr val="tx2"/>
                </a:solidFill>
                <a:latin typeface="Franklin Gothic Book" panose="020B0503020102020204" pitchFamily="34" charset="0"/>
              </a:defRPr>
            </a:lvl1pPr>
            <a:lvl2pPr>
              <a:defRPr>
                <a:solidFill>
                  <a:schemeClr val="tx2"/>
                </a:solidFill>
                <a:latin typeface="Franklin Gothic Book" panose="020B0503020102020204" pitchFamily="34" charset="0"/>
              </a:defRPr>
            </a:lvl2pPr>
            <a:lvl3pPr>
              <a:defRPr>
                <a:solidFill>
                  <a:schemeClr val="tx2"/>
                </a:solidFill>
                <a:latin typeface="Franklin Gothic Book" panose="020B0503020102020204" pitchFamily="34" charset="0"/>
              </a:defRPr>
            </a:lvl3pPr>
            <a:lvl4pPr>
              <a:defRPr>
                <a:solidFill>
                  <a:schemeClr val="tx2"/>
                </a:solidFill>
                <a:latin typeface="Franklin Gothic Book" panose="020B0503020102020204" pitchFamily="34" charset="0"/>
              </a:defRPr>
            </a:lvl4pPr>
            <a:lvl5pPr>
              <a:defRPr>
                <a:solidFill>
                  <a:schemeClr val="tx2"/>
                </a:solidFill>
                <a:latin typeface="Franklin Gothic Book" panose="020B0503020102020204" pitchFamily="34" charset="0"/>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B" dirty="0"/>
          </a:p>
        </p:txBody>
      </p:sp>
      <p:sp>
        <p:nvSpPr>
          <p:cNvPr id="21" name="Text Placeholder 15">
            <a:extLst>
              <a:ext uri="{FF2B5EF4-FFF2-40B4-BE49-F238E27FC236}">
                <a16:creationId xmlns:a16="http://schemas.microsoft.com/office/drawing/2014/main" id="{FA9C6B01-76DB-4F8E-AD9A-764E32B490E6}"/>
              </a:ext>
            </a:extLst>
          </p:cNvPr>
          <p:cNvSpPr>
            <a:spLocks noGrp="1"/>
          </p:cNvSpPr>
          <p:nvPr>
            <p:ph type="body" sz="quarter" idx="14"/>
          </p:nvPr>
        </p:nvSpPr>
        <p:spPr>
          <a:xfrm>
            <a:off x="350838" y="133844"/>
            <a:ext cx="9341604" cy="794225"/>
          </a:xfrm>
          <a:prstGeom prst="rect">
            <a:avLst/>
          </a:prstGeom>
        </p:spPr>
        <p:txBody>
          <a:bodyPr>
            <a:normAutofit/>
          </a:bodyPr>
          <a:lstStyle>
            <a:lvl1pPr marL="0" marR="0" indent="0" algn="l" defTabSz="914400" rtl="0" eaLnBrk="1" fontAlgn="auto" latinLnBrk="0" hangingPunct="1">
              <a:lnSpc>
                <a:spcPct val="90000"/>
              </a:lnSpc>
              <a:spcBef>
                <a:spcPts val="1000"/>
              </a:spcBef>
              <a:spcAft>
                <a:spcPts val="0"/>
              </a:spcAft>
              <a:buClrTx/>
              <a:buSzTx/>
              <a:buFontTx/>
              <a:buNone/>
              <a:tabLst/>
              <a:defRPr sz="3200" b="0" i="0">
                <a:solidFill>
                  <a:schemeClr val="bg1"/>
                </a:solidFill>
                <a:latin typeface="Franklin Gothic Demi" panose="020B0603020102020204" pitchFamily="34" charset="0"/>
                <a:cs typeface="Arial" panose="020B0604020202020204" pitchFamily="34" charset="0"/>
              </a:defRPr>
            </a:lvl1pPr>
          </a:lstStyle>
          <a:p>
            <a:pPr lvl="0"/>
            <a:r>
              <a:rPr lang="en-GB" dirty="0"/>
              <a:t>Click to edit Master text styles</a:t>
            </a:r>
          </a:p>
        </p:txBody>
      </p:sp>
    </p:spTree>
    <p:extLst>
      <p:ext uri="{BB962C8B-B14F-4D97-AF65-F5344CB8AC3E}">
        <p14:creationId xmlns:p14="http://schemas.microsoft.com/office/powerpoint/2010/main" val="366439442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2_Divider page">
    <p:spTree>
      <p:nvGrpSpPr>
        <p:cNvPr id="1" name=""/>
        <p:cNvGrpSpPr/>
        <p:nvPr/>
      </p:nvGrpSpPr>
      <p:grpSpPr>
        <a:xfrm>
          <a:off x="0" y="0"/>
          <a:ext cx="0" cy="0"/>
          <a:chOff x="0" y="0"/>
          <a:chExt cx="0" cy="0"/>
        </a:xfrm>
      </p:grpSpPr>
      <p:sp>
        <p:nvSpPr>
          <p:cNvPr id="24" name="Freeform 23">
            <a:extLst>
              <a:ext uri="{FF2B5EF4-FFF2-40B4-BE49-F238E27FC236}">
                <a16:creationId xmlns:a16="http://schemas.microsoft.com/office/drawing/2014/main" id="{6E663817-D98A-6DA0-4629-5CA405A83435}"/>
              </a:ext>
            </a:extLst>
          </p:cNvPr>
          <p:cNvSpPr/>
          <p:nvPr/>
        </p:nvSpPr>
        <p:spPr>
          <a:xfrm>
            <a:off x="-13146" y="280468"/>
            <a:ext cx="10064336" cy="5164656"/>
          </a:xfrm>
          <a:custGeom>
            <a:avLst/>
            <a:gdLst>
              <a:gd name="connsiteX0" fmla="*/ 6233123 w 10064336"/>
              <a:gd name="connsiteY0" fmla="*/ 0 h 5164656"/>
              <a:gd name="connsiteX1" fmla="*/ 6256518 w 10064336"/>
              <a:gd name="connsiteY1" fmla="*/ 1034 h 5164656"/>
              <a:gd name="connsiteX2" fmla="*/ 6438329 w 10064336"/>
              <a:gd name="connsiteY2" fmla="*/ 1034 h 5164656"/>
              <a:gd name="connsiteX3" fmla="*/ 6461723 w 10064336"/>
              <a:gd name="connsiteY3" fmla="*/ 0 h 5164656"/>
              <a:gd name="connsiteX4" fmla="*/ 6485117 w 10064336"/>
              <a:gd name="connsiteY4" fmla="*/ 1034 h 5164656"/>
              <a:gd name="connsiteX5" fmla="*/ 8501517 w 10064336"/>
              <a:gd name="connsiteY5" fmla="*/ 1034 h 5164656"/>
              <a:gd name="connsiteX6" fmla="*/ 8524911 w 10064336"/>
              <a:gd name="connsiteY6" fmla="*/ 0 h 5164656"/>
              <a:gd name="connsiteX7" fmla="*/ 8548306 w 10064336"/>
              <a:gd name="connsiteY7" fmla="*/ 1034 h 5164656"/>
              <a:gd name="connsiteX8" fmla="*/ 8730117 w 10064336"/>
              <a:gd name="connsiteY8" fmla="*/ 1034 h 5164656"/>
              <a:gd name="connsiteX9" fmla="*/ 8753511 w 10064336"/>
              <a:gd name="connsiteY9" fmla="*/ 0 h 5164656"/>
              <a:gd name="connsiteX10" fmla="*/ 10037705 w 10064336"/>
              <a:gd name="connsiteY10" fmla="*/ 1046648 h 5164656"/>
              <a:gd name="connsiteX11" fmla="*/ 10058490 w 10064336"/>
              <a:gd name="connsiteY11" fmla="*/ 1252838 h 5164656"/>
              <a:gd name="connsiteX12" fmla="*/ 10064336 w 10064336"/>
              <a:gd name="connsiteY12" fmla="*/ 1252838 h 5164656"/>
              <a:gd name="connsiteX13" fmla="*/ 10064336 w 10064336"/>
              <a:gd name="connsiteY13" fmla="*/ 1310825 h 5164656"/>
              <a:gd name="connsiteX14" fmla="*/ 10064336 w 10064336"/>
              <a:gd name="connsiteY14" fmla="*/ 3022293 h 5164656"/>
              <a:gd name="connsiteX15" fmla="*/ 10064336 w 10064336"/>
              <a:gd name="connsiteY15" fmla="*/ 3080280 h 5164656"/>
              <a:gd name="connsiteX16" fmla="*/ 10064336 w 10064336"/>
              <a:gd name="connsiteY16" fmla="*/ 3283640 h 5164656"/>
              <a:gd name="connsiteX17" fmla="*/ 10064336 w 10064336"/>
              <a:gd name="connsiteY17" fmla="*/ 3463603 h 5164656"/>
              <a:gd name="connsiteX18" fmla="*/ 10064336 w 10064336"/>
              <a:gd name="connsiteY18" fmla="*/ 3521590 h 5164656"/>
              <a:gd name="connsiteX19" fmla="*/ 10064336 w 10064336"/>
              <a:gd name="connsiteY19" fmla="*/ 5053095 h 5164656"/>
              <a:gd name="connsiteX20" fmla="*/ 10064336 w 10064336"/>
              <a:gd name="connsiteY20" fmla="*/ 5164656 h 5164656"/>
              <a:gd name="connsiteX21" fmla="*/ 0 w 10064336"/>
              <a:gd name="connsiteY21" fmla="*/ 5164656 h 5164656"/>
              <a:gd name="connsiteX22" fmla="*/ 0 w 10064336"/>
              <a:gd name="connsiteY22" fmla="*/ 1034 h 5164656"/>
              <a:gd name="connsiteX23" fmla="*/ 1010139 w 10064336"/>
              <a:gd name="connsiteY23" fmla="*/ 1034 h 5164656"/>
              <a:gd name="connsiteX24" fmla="*/ 1238739 w 10064336"/>
              <a:gd name="connsiteY24" fmla="*/ 1034 h 5164656"/>
              <a:gd name="connsiteX25" fmla="*/ 6209729 w 10064336"/>
              <a:gd name="connsiteY25" fmla="*/ 1034 h 5164656"/>
              <a:gd name="connsiteX26" fmla="*/ 6233123 w 10064336"/>
              <a:gd name="connsiteY26" fmla="*/ 0 h 51646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0064336" h="5164656">
                <a:moveTo>
                  <a:pt x="6233123" y="0"/>
                </a:moveTo>
                <a:lnTo>
                  <a:pt x="6256518" y="1034"/>
                </a:lnTo>
                <a:lnTo>
                  <a:pt x="6438329" y="1034"/>
                </a:lnTo>
                <a:lnTo>
                  <a:pt x="6461723" y="0"/>
                </a:lnTo>
                <a:lnTo>
                  <a:pt x="6485117" y="1034"/>
                </a:lnTo>
                <a:lnTo>
                  <a:pt x="8501517" y="1034"/>
                </a:lnTo>
                <a:lnTo>
                  <a:pt x="8524911" y="0"/>
                </a:lnTo>
                <a:lnTo>
                  <a:pt x="8548306" y="1034"/>
                </a:lnTo>
                <a:lnTo>
                  <a:pt x="8730117" y="1034"/>
                </a:lnTo>
                <a:lnTo>
                  <a:pt x="8753511" y="0"/>
                </a:lnTo>
                <a:cubicBezTo>
                  <a:pt x="9386967" y="0"/>
                  <a:pt x="9915475" y="449327"/>
                  <a:pt x="10037705" y="1046648"/>
                </a:cubicBezTo>
                <a:lnTo>
                  <a:pt x="10058490" y="1252838"/>
                </a:lnTo>
                <a:lnTo>
                  <a:pt x="10064336" y="1252838"/>
                </a:lnTo>
                <a:lnTo>
                  <a:pt x="10064336" y="1310825"/>
                </a:lnTo>
                <a:lnTo>
                  <a:pt x="10064336" y="3022293"/>
                </a:lnTo>
                <a:lnTo>
                  <a:pt x="10064336" y="3080280"/>
                </a:lnTo>
                <a:lnTo>
                  <a:pt x="10064336" y="3283640"/>
                </a:lnTo>
                <a:lnTo>
                  <a:pt x="10064336" y="3463603"/>
                </a:lnTo>
                <a:lnTo>
                  <a:pt x="10064336" y="3521590"/>
                </a:lnTo>
                <a:lnTo>
                  <a:pt x="10064336" y="5053095"/>
                </a:lnTo>
                <a:lnTo>
                  <a:pt x="10064336" y="5164656"/>
                </a:lnTo>
                <a:lnTo>
                  <a:pt x="0" y="5164656"/>
                </a:lnTo>
                <a:lnTo>
                  <a:pt x="0" y="1034"/>
                </a:lnTo>
                <a:lnTo>
                  <a:pt x="1010139" y="1034"/>
                </a:lnTo>
                <a:lnTo>
                  <a:pt x="1238739" y="1034"/>
                </a:lnTo>
                <a:lnTo>
                  <a:pt x="6209729" y="1034"/>
                </a:lnTo>
                <a:lnTo>
                  <a:pt x="6233123" y="0"/>
                </a:lnTo>
                <a:close/>
              </a:path>
            </a:pathLst>
          </a:custGeom>
          <a:solidFill>
            <a:srgbClr val="0072BC"/>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0" name="Freeform 9">
            <a:extLst>
              <a:ext uri="{FF2B5EF4-FFF2-40B4-BE49-F238E27FC236}">
                <a16:creationId xmlns:a16="http://schemas.microsoft.com/office/drawing/2014/main" id="{145AC501-9661-8E8D-5C05-2C2173A01F73}"/>
              </a:ext>
            </a:extLst>
          </p:cNvPr>
          <p:cNvSpPr/>
          <p:nvPr/>
        </p:nvSpPr>
        <p:spPr>
          <a:xfrm>
            <a:off x="-10160" y="470647"/>
            <a:ext cx="6654052" cy="1246187"/>
          </a:xfrm>
          <a:custGeom>
            <a:avLst/>
            <a:gdLst>
              <a:gd name="connsiteX0" fmla="*/ 0 w 6654052"/>
              <a:gd name="connsiteY0" fmla="*/ 0 h 1246187"/>
              <a:gd name="connsiteX1" fmla="*/ 6654052 w 6654052"/>
              <a:gd name="connsiteY1" fmla="*/ 0 h 1246187"/>
              <a:gd name="connsiteX2" fmla="*/ 6654052 w 6654052"/>
              <a:gd name="connsiteY2" fmla="*/ 251234 h 1246187"/>
              <a:gd name="connsiteX3" fmla="*/ 6654052 w 6654052"/>
              <a:gd name="connsiteY3" fmla="*/ 295248 h 1246187"/>
              <a:gd name="connsiteX4" fmla="*/ 6649198 w 6654052"/>
              <a:gd name="connsiteY4" fmla="*/ 295248 h 1246187"/>
              <a:gd name="connsiteX5" fmla="*/ 6631938 w 6654052"/>
              <a:gd name="connsiteY5" fmla="*/ 451752 h 1246187"/>
              <a:gd name="connsiteX6" fmla="*/ 5565562 w 6654052"/>
              <a:gd name="connsiteY6" fmla="*/ 1246187 h 1246187"/>
              <a:gd name="connsiteX7" fmla="*/ 5546136 w 6654052"/>
              <a:gd name="connsiteY7" fmla="*/ 1245402 h 1246187"/>
              <a:gd name="connsiteX8" fmla="*/ 0 w 6654052"/>
              <a:gd name="connsiteY8" fmla="*/ 1245402 h 1246187"/>
              <a:gd name="connsiteX9" fmla="*/ 0 w 6654052"/>
              <a:gd name="connsiteY9" fmla="*/ 0 h 12461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654052" h="1246187">
                <a:moveTo>
                  <a:pt x="0" y="0"/>
                </a:moveTo>
                <a:lnTo>
                  <a:pt x="6654052" y="0"/>
                </a:lnTo>
                <a:lnTo>
                  <a:pt x="6654052" y="251234"/>
                </a:lnTo>
                <a:lnTo>
                  <a:pt x="6654052" y="295248"/>
                </a:lnTo>
                <a:lnTo>
                  <a:pt x="6649198" y="295248"/>
                </a:lnTo>
                <a:lnTo>
                  <a:pt x="6631938" y="451752"/>
                </a:lnTo>
                <a:cubicBezTo>
                  <a:pt x="6530440" y="905135"/>
                  <a:pt x="6091575" y="1246187"/>
                  <a:pt x="5565562" y="1246187"/>
                </a:cubicBezTo>
                <a:lnTo>
                  <a:pt x="5546136" y="1245402"/>
                </a:lnTo>
                <a:lnTo>
                  <a:pt x="0" y="1245402"/>
                </a:lnTo>
                <a:lnTo>
                  <a:pt x="0" y="0"/>
                </a:lnTo>
                <a:close/>
              </a:path>
            </a:pathLst>
          </a:custGeom>
          <a:solidFill>
            <a:srgbClr val="0072BC"/>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9" name="Freeform 18">
            <a:extLst>
              <a:ext uri="{FF2B5EF4-FFF2-40B4-BE49-F238E27FC236}">
                <a16:creationId xmlns:a16="http://schemas.microsoft.com/office/drawing/2014/main" id="{C1C9EB50-EC1D-390F-5258-B9D5474C23E1}"/>
              </a:ext>
            </a:extLst>
          </p:cNvPr>
          <p:cNvSpPr/>
          <p:nvPr userDrawn="1"/>
        </p:nvSpPr>
        <p:spPr>
          <a:xfrm>
            <a:off x="-10160" y="470647"/>
            <a:ext cx="6654052" cy="1246187"/>
          </a:xfrm>
          <a:custGeom>
            <a:avLst/>
            <a:gdLst>
              <a:gd name="connsiteX0" fmla="*/ 0 w 6654052"/>
              <a:gd name="connsiteY0" fmla="*/ 0 h 1246187"/>
              <a:gd name="connsiteX1" fmla="*/ 6654052 w 6654052"/>
              <a:gd name="connsiteY1" fmla="*/ 0 h 1246187"/>
              <a:gd name="connsiteX2" fmla="*/ 6654052 w 6654052"/>
              <a:gd name="connsiteY2" fmla="*/ 251234 h 1246187"/>
              <a:gd name="connsiteX3" fmla="*/ 6654052 w 6654052"/>
              <a:gd name="connsiteY3" fmla="*/ 295248 h 1246187"/>
              <a:gd name="connsiteX4" fmla="*/ 6649198 w 6654052"/>
              <a:gd name="connsiteY4" fmla="*/ 295248 h 1246187"/>
              <a:gd name="connsiteX5" fmla="*/ 6631938 w 6654052"/>
              <a:gd name="connsiteY5" fmla="*/ 451752 h 1246187"/>
              <a:gd name="connsiteX6" fmla="*/ 5565562 w 6654052"/>
              <a:gd name="connsiteY6" fmla="*/ 1246187 h 1246187"/>
              <a:gd name="connsiteX7" fmla="*/ 5546136 w 6654052"/>
              <a:gd name="connsiteY7" fmla="*/ 1245402 h 1246187"/>
              <a:gd name="connsiteX8" fmla="*/ 0 w 6654052"/>
              <a:gd name="connsiteY8" fmla="*/ 1245402 h 1246187"/>
              <a:gd name="connsiteX9" fmla="*/ 0 w 6654052"/>
              <a:gd name="connsiteY9" fmla="*/ 0 h 12461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654052" h="1246187">
                <a:moveTo>
                  <a:pt x="0" y="0"/>
                </a:moveTo>
                <a:lnTo>
                  <a:pt x="6654052" y="0"/>
                </a:lnTo>
                <a:lnTo>
                  <a:pt x="6654052" y="251234"/>
                </a:lnTo>
                <a:lnTo>
                  <a:pt x="6654052" y="295248"/>
                </a:lnTo>
                <a:lnTo>
                  <a:pt x="6649198" y="295248"/>
                </a:lnTo>
                <a:lnTo>
                  <a:pt x="6631938" y="451752"/>
                </a:lnTo>
                <a:cubicBezTo>
                  <a:pt x="6530440" y="905135"/>
                  <a:pt x="6091575" y="1246187"/>
                  <a:pt x="5565562" y="1246187"/>
                </a:cubicBezTo>
                <a:lnTo>
                  <a:pt x="5546136" y="1245402"/>
                </a:lnTo>
                <a:lnTo>
                  <a:pt x="0" y="1245402"/>
                </a:lnTo>
                <a:lnTo>
                  <a:pt x="0" y="0"/>
                </a:lnTo>
                <a:close/>
              </a:path>
            </a:pathLst>
          </a:custGeom>
          <a:solidFill>
            <a:srgbClr val="0072BC"/>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1" name="Freeform 40">
            <a:extLst>
              <a:ext uri="{FF2B5EF4-FFF2-40B4-BE49-F238E27FC236}">
                <a16:creationId xmlns:a16="http://schemas.microsoft.com/office/drawing/2014/main" id="{1EA6DAED-1EC0-EDA6-C6FD-BF39B7216134}"/>
              </a:ext>
            </a:extLst>
          </p:cNvPr>
          <p:cNvSpPr/>
          <p:nvPr/>
        </p:nvSpPr>
        <p:spPr>
          <a:xfrm>
            <a:off x="3295023" y="1716494"/>
            <a:ext cx="8896976" cy="5164656"/>
          </a:xfrm>
          <a:custGeom>
            <a:avLst/>
            <a:gdLst>
              <a:gd name="connsiteX0" fmla="*/ 1310825 w 8896976"/>
              <a:gd name="connsiteY0" fmla="*/ 0 h 5164656"/>
              <a:gd name="connsiteX1" fmla="*/ 1334219 w 8896976"/>
              <a:gd name="connsiteY1" fmla="*/ 1034 h 5164656"/>
              <a:gd name="connsiteX2" fmla="*/ 1516030 w 8896976"/>
              <a:gd name="connsiteY2" fmla="*/ 1034 h 5164656"/>
              <a:gd name="connsiteX3" fmla="*/ 1539425 w 8896976"/>
              <a:gd name="connsiteY3" fmla="*/ 0 h 5164656"/>
              <a:gd name="connsiteX4" fmla="*/ 1562819 w 8896976"/>
              <a:gd name="connsiteY4" fmla="*/ 1034 h 5164656"/>
              <a:gd name="connsiteX5" fmla="*/ 3579219 w 8896976"/>
              <a:gd name="connsiteY5" fmla="*/ 1034 h 5164656"/>
              <a:gd name="connsiteX6" fmla="*/ 3602613 w 8896976"/>
              <a:gd name="connsiteY6" fmla="*/ 0 h 5164656"/>
              <a:gd name="connsiteX7" fmla="*/ 3626007 w 8896976"/>
              <a:gd name="connsiteY7" fmla="*/ 1034 h 5164656"/>
              <a:gd name="connsiteX8" fmla="*/ 3807818 w 8896976"/>
              <a:gd name="connsiteY8" fmla="*/ 1034 h 5164656"/>
              <a:gd name="connsiteX9" fmla="*/ 3831213 w 8896976"/>
              <a:gd name="connsiteY9" fmla="*/ 0 h 5164656"/>
              <a:gd name="connsiteX10" fmla="*/ 3854607 w 8896976"/>
              <a:gd name="connsiteY10" fmla="*/ 1034 h 5164656"/>
              <a:gd name="connsiteX11" fmla="*/ 8825597 w 8896976"/>
              <a:gd name="connsiteY11" fmla="*/ 1034 h 5164656"/>
              <a:gd name="connsiteX12" fmla="*/ 8896976 w 8896976"/>
              <a:gd name="connsiteY12" fmla="*/ 1034 h 5164656"/>
              <a:gd name="connsiteX13" fmla="*/ 8896976 w 8896976"/>
              <a:gd name="connsiteY13" fmla="*/ 5164656 h 5164656"/>
              <a:gd name="connsiteX14" fmla="*/ 0 w 8896976"/>
              <a:gd name="connsiteY14" fmla="*/ 5164656 h 5164656"/>
              <a:gd name="connsiteX15" fmla="*/ 0 w 8896976"/>
              <a:gd name="connsiteY15" fmla="*/ 5053095 h 5164656"/>
              <a:gd name="connsiteX16" fmla="*/ 0 w 8896976"/>
              <a:gd name="connsiteY16" fmla="*/ 3521590 h 5164656"/>
              <a:gd name="connsiteX17" fmla="*/ 0 w 8896976"/>
              <a:gd name="connsiteY17" fmla="*/ 3463603 h 5164656"/>
              <a:gd name="connsiteX18" fmla="*/ 0 w 8896976"/>
              <a:gd name="connsiteY18" fmla="*/ 3283640 h 5164656"/>
              <a:gd name="connsiteX19" fmla="*/ 0 w 8896976"/>
              <a:gd name="connsiteY19" fmla="*/ 3080280 h 5164656"/>
              <a:gd name="connsiteX20" fmla="*/ 0 w 8896976"/>
              <a:gd name="connsiteY20" fmla="*/ 3022293 h 5164656"/>
              <a:gd name="connsiteX21" fmla="*/ 0 w 8896976"/>
              <a:gd name="connsiteY21" fmla="*/ 1310825 h 5164656"/>
              <a:gd name="connsiteX22" fmla="*/ 0 w 8896976"/>
              <a:gd name="connsiteY22" fmla="*/ 1252838 h 5164656"/>
              <a:gd name="connsiteX23" fmla="*/ 5846 w 8896976"/>
              <a:gd name="connsiteY23" fmla="*/ 1252838 h 5164656"/>
              <a:gd name="connsiteX24" fmla="*/ 26631 w 8896976"/>
              <a:gd name="connsiteY24" fmla="*/ 1046648 h 5164656"/>
              <a:gd name="connsiteX25" fmla="*/ 1310825 w 8896976"/>
              <a:gd name="connsiteY25" fmla="*/ 0 h 51646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8896976" h="5164656">
                <a:moveTo>
                  <a:pt x="1310825" y="0"/>
                </a:moveTo>
                <a:lnTo>
                  <a:pt x="1334219" y="1034"/>
                </a:lnTo>
                <a:lnTo>
                  <a:pt x="1516030" y="1034"/>
                </a:lnTo>
                <a:lnTo>
                  <a:pt x="1539425" y="0"/>
                </a:lnTo>
                <a:lnTo>
                  <a:pt x="1562819" y="1034"/>
                </a:lnTo>
                <a:lnTo>
                  <a:pt x="3579219" y="1034"/>
                </a:lnTo>
                <a:lnTo>
                  <a:pt x="3602613" y="0"/>
                </a:lnTo>
                <a:lnTo>
                  <a:pt x="3626007" y="1034"/>
                </a:lnTo>
                <a:lnTo>
                  <a:pt x="3807818" y="1034"/>
                </a:lnTo>
                <a:lnTo>
                  <a:pt x="3831213" y="0"/>
                </a:lnTo>
                <a:lnTo>
                  <a:pt x="3854607" y="1034"/>
                </a:lnTo>
                <a:lnTo>
                  <a:pt x="8825597" y="1034"/>
                </a:lnTo>
                <a:lnTo>
                  <a:pt x="8896976" y="1034"/>
                </a:lnTo>
                <a:lnTo>
                  <a:pt x="8896976" y="5164656"/>
                </a:lnTo>
                <a:lnTo>
                  <a:pt x="0" y="5164656"/>
                </a:lnTo>
                <a:lnTo>
                  <a:pt x="0" y="5053095"/>
                </a:lnTo>
                <a:lnTo>
                  <a:pt x="0" y="3521590"/>
                </a:lnTo>
                <a:lnTo>
                  <a:pt x="0" y="3463603"/>
                </a:lnTo>
                <a:lnTo>
                  <a:pt x="0" y="3283640"/>
                </a:lnTo>
                <a:lnTo>
                  <a:pt x="0" y="3080280"/>
                </a:lnTo>
                <a:lnTo>
                  <a:pt x="0" y="3022293"/>
                </a:lnTo>
                <a:lnTo>
                  <a:pt x="0" y="1310825"/>
                </a:lnTo>
                <a:lnTo>
                  <a:pt x="0" y="1252838"/>
                </a:lnTo>
                <a:lnTo>
                  <a:pt x="5846" y="1252838"/>
                </a:lnTo>
                <a:lnTo>
                  <a:pt x="26631" y="1046648"/>
                </a:lnTo>
                <a:cubicBezTo>
                  <a:pt x="148861" y="449327"/>
                  <a:pt x="677369" y="0"/>
                  <a:pt x="1310825" y="0"/>
                </a:cubicBezTo>
                <a:close/>
              </a:path>
            </a:pathLst>
          </a:custGeom>
          <a:solidFill>
            <a:srgbClr val="FFCB5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6" name="Text Placeholder 15">
            <a:extLst>
              <a:ext uri="{FF2B5EF4-FFF2-40B4-BE49-F238E27FC236}">
                <a16:creationId xmlns:a16="http://schemas.microsoft.com/office/drawing/2014/main" id="{D9D53C04-5F4A-D756-F0AC-C975CEC3FD6C}"/>
              </a:ext>
            </a:extLst>
          </p:cNvPr>
          <p:cNvSpPr>
            <a:spLocks noGrp="1"/>
          </p:cNvSpPr>
          <p:nvPr>
            <p:ph type="body" sz="quarter" idx="14" hasCustomPrompt="1"/>
          </p:nvPr>
        </p:nvSpPr>
        <p:spPr>
          <a:xfrm>
            <a:off x="3992171" y="2669664"/>
            <a:ext cx="7361629" cy="2593288"/>
          </a:xfrm>
          <a:prstGeom prst="rect">
            <a:avLst/>
          </a:prstGeom>
        </p:spPr>
        <p:txBody>
          <a:bodyPr>
            <a:noAutofit/>
          </a:bodyPr>
          <a:lstStyle>
            <a:lvl1pPr marL="0" indent="0">
              <a:lnSpc>
                <a:spcPts val="5500"/>
              </a:lnSpc>
              <a:buFontTx/>
              <a:buNone/>
              <a:defRPr sz="6000" b="0" i="0">
                <a:solidFill>
                  <a:schemeClr val="bg1"/>
                </a:solidFill>
                <a:latin typeface="Franklin Gothic Heavy" panose="020B0903020102020204" pitchFamily="34" charset="0"/>
                <a:cs typeface="Arial" panose="020B0604020202020204" pitchFamily="34" charset="0"/>
              </a:defRPr>
            </a:lvl1pPr>
          </a:lstStyle>
          <a:p>
            <a:pPr lvl="0"/>
            <a:r>
              <a:rPr lang="en-US" dirty="0"/>
              <a:t>Divider Page Headline</a:t>
            </a:r>
          </a:p>
        </p:txBody>
      </p:sp>
      <p:sp>
        <p:nvSpPr>
          <p:cNvPr id="14" name="Text Placeholder 13">
            <a:extLst>
              <a:ext uri="{FF2B5EF4-FFF2-40B4-BE49-F238E27FC236}">
                <a16:creationId xmlns:a16="http://schemas.microsoft.com/office/drawing/2014/main" id="{D5D27E0A-CDCE-6C70-7C1F-8B48A8ACEB59}"/>
              </a:ext>
            </a:extLst>
          </p:cNvPr>
          <p:cNvSpPr>
            <a:spLocks noGrp="1"/>
          </p:cNvSpPr>
          <p:nvPr>
            <p:ph type="body" sz="quarter" idx="13" hasCustomPrompt="1"/>
          </p:nvPr>
        </p:nvSpPr>
        <p:spPr>
          <a:xfrm>
            <a:off x="4017572" y="4252026"/>
            <a:ext cx="7361630" cy="2146268"/>
          </a:xfrm>
          <a:prstGeom prst="rect">
            <a:avLst/>
          </a:prstGeom>
          <a:noFill/>
        </p:spPr>
        <p:txBody>
          <a:bodyPr numCol="2">
            <a:noAutofit/>
          </a:bodyPr>
          <a:lstStyle>
            <a:lvl1pPr marL="0" indent="0">
              <a:lnSpc>
                <a:spcPts val="3200"/>
              </a:lnSpc>
              <a:buFontTx/>
              <a:buNone/>
              <a:defRPr lang="en-GB" b="0" i="0" u="none" strike="noStrike" smtClean="0">
                <a:solidFill>
                  <a:srgbClr val="0072BC"/>
                </a:solidFill>
                <a:effectLst/>
                <a:latin typeface="Franklin Gothic Book" panose="020B0503020102020204" pitchFamily="34" charset="0"/>
                <a:cs typeface="Arial" panose="020B0604020202020204" pitchFamily="34" charset="0"/>
              </a:defRPr>
            </a:lvl1pPr>
          </a:lstStyle>
          <a:p>
            <a:pPr lvl="0"/>
            <a:r>
              <a:rPr lang="en-US" dirty="0"/>
              <a:t>Sub head</a:t>
            </a:r>
          </a:p>
        </p:txBody>
      </p:sp>
      <p:pic>
        <p:nvPicPr>
          <p:cNvPr id="27" name="Picture 26">
            <a:extLst>
              <a:ext uri="{FF2B5EF4-FFF2-40B4-BE49-F238E27FC236}">
                <a16:creationId xmlns:a16="http://schemas.microsoft.com/office/drawing/2014/main" id="{E64AC2B9-EC90-B95C-425F-3A72A53C0EE6}"/>
              </a:ext>
            </a:extLst>
          </p:cNvPr>
          <p:cNvPicPr>
            <a:picLocks noChangeAspect="1"/>
          </p:cNvPicPr>
          <p:nvPr userDrawn="1"/>
        </p:nvPicPr>
        <p:blipFill rotWithShape="1">
          <a:blip r:embed="rId2">
            <a:alphaModFix amt="8000"/>
          </a:blip>
          <a:srcRect l="28070" r="56741" b="26189"/>
          <a:stretch/>
        </p:blipFill>
        <p:spPr>
          <a:xfrm>
            <a:off x="-13146" y="2626325"/>
            <a:ext cx="3308170" cy="2813337"/>
          </a:xfrm>
          <a:prstGeom prst="rect">
            <a:avLst/>
          </a:prstGeom>
        </p:spPr>
      </p:pic>
      <p:grpSp>
        <p:nvGrpSpPr>
          <p:cNvPr id="18" name="Group 17">
            <a:extLst>
              <a:ext uri="{FF2B5EF4-FFF2-40B4-BE49-F238E27FC236}">
                <a16:creationId xmlns:a16="http://schemas.microsoft.com/office/drawing/2014/main" id="{0CE0EA8A-CEC7-5FC8-6A84-881C6915B4DB}"/>
              </a:ext>
            </a:extLst>
          </p:cNvPr>
          <p:cNvGrpSpPr/>
          <p:nvPr userDrawn="1"/>
        </p:nvGrpSpPr>
        <p:grpSpPr>
          <a:xfrm>
            <a:off x="10212841" y="190996"/>
            <a:ext cx="1776262" cy="883668"/>
            <a:chOff x="10109200" y="5770707"/>
            <a:chExt cx="1776262" cy="883668"/>
          </a:xfrm>
        </p:grpSpPr>
        <p:sp>
          <p:nvSpPr>
            <p:cNvPr id="20" name="Rectangle 19">
              <a:extLst>
                <a:ext uri="{FF2B5EF4-FFF2-40B4-BE49-F238E27FC236}">
                  <a16:creationId xmlns:a16="http://schemas.microsoft.com/office/drawing/2014/main" id="{BBC12F54-5654-4342-C00F-28B5B50A54E9}"/>
                </a:ext>
              </a:extLst>
            </p:cNvPr>
            <p:cNvSpPr/>
            <p:nvPr userDrawn="1"/>
          </p:nvSpPr>
          <p:spPr>
            <a:xfrm>
              <a:off x="10432723" y="5966692"/>
              <a:ext cx="1188316" cy="49876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1" name="Picture 20">
              <a:extLst>
                <a:ext uri="{FF2B5EF4-FFF2-40B4-BE49-F238E27FC236}">
                  <a16:creationId xmlns:a16="http://schemas.microsoft.com/office/drawing/2014/main" id="{CDFAFE11-351C-7A7E-FF26-0D1E2B9A4D16}"/>
                </a:ext>
              </a:extLst>
            </p:cNvPr>
            <p:cNvPicPr>
              <a:picLocks noChangeAspect="1"/>
            </p:cNvPicPr>
            <p:nvPr userDrawn="1"/>
          </p:nvPicPr>
          <p:blipFill>
            <a:blip r:embed="rId3"/>
            <a:stretch>
              <a:fillRect/>
            </a:stretch>
          </p:blipFill>
          <p:spPr>
            <a:xfrm>
              <a:off x="10109200" y="5770707"/>
              <a:ext cx="1776262" cy="883668"/>
            </a:xfrm>
            <a:prstGeom prst="rect">
              <a:avLst/>
            </a:prstGeom>
          </p:spPr>
        </p:pic>
      </p:grpSp>
      <p:pic>
        <p:nvPicPr>
          <p:cNvPr id="23" name="Picture 22">
            <a:extLst>
              <a:ext uri="{FF2B5EF4-FFF2-40B4-BE49-F238E27FC236}">
                <a16:creationId xmlns:a16="http://schemas.microsoft.com/office/drawing/2014/main" id="{36BD82EA-2B68-5421-DB73-7EF39626CF95}"/>
              </a:ext>
            </a:extLst>
          </p:cNvPr>
          <p:cNvPicPr>
            <a:picLocks noChangeAspect="1"/>
          </p:cNvPicPr>
          <p:nvPr userDrawn="1"/>
        </p:nvPicPr>
        <p:blipFill>
          <a:blip r:embed="rId4"/>
          <a:stretch>
            <a:fillRect/>
          </a:stretch>
        </p:blipFill>
        <p:spPr>
          <a:xfrm>
            <a:off x="236068" y="5766998"/>
            <a:ext cx="1254994" cy="1126082"/>
          </a:xfrm>
          <a:prstGeom prst="rect">
            <a:avLst/>
          </a:prstGeom>
        </p:spPr>
      </p:pic>
    </p:spTree>
    <p:extLst>
      <p:ext uri="{BB962C8B-B14F-4D97-AF65-F5344CB8AC3E}">
        <p14:creationId xmlns:p14="http://schemas.microsoft.com/office/powerpoint/2010/main" val="27118177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2" fill="hold" grpId="0" nodeType="withEffect">
                                  <p:stCondLst>
                                    <p:cond delay="0"/>
                                  </p:stCondLst>
                                  <p:childTnLst>
                                    <p:set>
                                      <p:cBhvr>
                                        <p:cTn id="6" dur="1" fill="hold">
                                          <p:stCondLst>
                                            <p:cond delay="0"/>
                                          </p:stCondLst>
                                        </p:cTn>
                                        <p:tgtEl>
                                          <p:spTgt spid="41"/>
                                        </p:tgtEl>
                                        <p:attrNameLst>
                                          <p:attrName>style.visibility</p:attrName>
                                        </p:attrNameLst>
                                      </p:cBhvr>
                                      <p:to>
                                        <p:strVal val="visible"/>
                                      </p:to>
                                    </p:set>
                                    <p:anim calcmode="lin" valueType="num">
                                      <p:cBhvr additive="base">
                                        <p:cTn id="7" dur="500"/>
                                        <p:tgtEl>
                                          <p:spTgt spid="41"/>
                                        </p:tgtEl>
                                        <p:attrNameLst>
                                          <p:attrName>ppt_x</p:attrName>
                                        </p:attrNameLst>
                                      </p:cBhvr>
                                      <p:tavLst>
                                        <p:tav tm="0">
                                          <p:val>
                                            <p:strVal val="#ppt_x+#ppt_w*1.125000"/>
                                          </p:val>
                                        </p:tav>
                                        <p:tav tm="100000">
                                          <p:val>
                                            <p:strVal val="#ppt_x"/>
                                          </p:val>
                                        </p:tav>
                                      </p:tavLst>
                                    </p:anim>
                                    <p:animEffect transition="in" filter="wipe(left)">
                                      <p:cBhvr>
                                        <p:cTn id="8" dur="500"/>
                                        <p:tgtEl>
                                          <p:spTgt spid="41"/>
                                        </p:tgtEl>
                                      </p:cBhvr>
                                    </p:animEffect>
                                  </p:childTnLst>
                                </p:cTn>
                              </p:par>
                              <p:par>
                                <p:cTn id="9" presetID="12" presetClass="entr" presetSubtype="2" fill="hold" grpId="0" nodeType="withEffect">
                                  <p:stCondLst>
                                    <p:cond delay="500"/>
                                  </p:stCondLst>
                                  <p:childTnLst>
                                    <p:set>
                                      <p:cBhvr>
                                        <p:cTn id="10" dur="1" fill="hold">
                                          <p:stCondLst>
                                            <p:cond delay="0"/>
                                          </p:stCondLst>
                                        </p:cTn>
                                        <p:tgtEl>
                                          <p:spTgt spid="16">
                                            <p:txEl>
                                              <p:pRg st="0" end="0"/>
                                            </p:txEl>
                                          </p:spTgt>
                                        </p:tgtEl>
                                        <p:attrNameLst>
                                          <p:attrName>style.visibility</p:attrName>
                                        </p:attrNameLst>
                                      </p:cBhvr>
                                      <p:to>
                                        <p:strVal val="visible"/>
                                      </p:to>
                                    </p:set>
                                    <p:anim calcmode="lin" valueType="num">
                                      <p:cBhvr additive="base">
                                        <p:cTn id="11" dur="500"/>
                                        <p:tgtEl>
                                          <p:spTgt spid="16">
                                            <p:txEl>
                                              <p:pRg st="0" end="0"/>
                                            </p:txEl>
                                          </p:spTgt>
                                        </p:tgtEl>
                                        <p:attrNameLst>
                                          <p:attrName>ppt_x</p:attrName>
                                        </p:attrNameLst>
                                      </p:cBhvr>
                                      <p:tavLst>
                                        <p:tav tm="0">
                                          <p:val>
                                            <p:strVal val="#ppt_x+#ppt_w*1.125000"/>
                                          </p:val>
                                        </p:tav>
                                        <p:tav tm="100000">
                                          <p:val>
                                            <p:strVal val="#ppt_x"/>
                                          </p:val>
                                        </p:tav>
                                      </p:tavLst>
                                    </p:anim>
                                    <p:animEffect transition="in" filter="wipe(left)">
                                      <p:cBhvr>
                                        <p:cTn id="12" dur="500"/>
                                        <p:tgtEl>
                                          <p:spTgt spid="16">
                                            <p:txEl>
                                              <p:pRg st="0" end="0"/>
                                            </p:txEl>
                                          </p:spTgt>
                                        </p:tgtEl>
                                      </p:cBhvr>
                                    </p:animEffect>
                                  </p:childTnLst>
                                </p:cTn>
                              </p:par>
                              <p:par>
                                <p:cTn id="13" presetID="12" presetClass="entr" presetSubtype="2" fill="hold" grpId="0" nodeType="withEffect">
                                  <p:stCondLst>
                                    <p:cond delay="500"/>
                                  </p:stCondLst>
                                  <p:childTnLst>
                                    <p:set>
                                      <p:cBhvr>
                                        <p:cTn id="14" dur="1" fill="hold">
                                          <p:stCondLst>
                                            <p:cond delay="0"/>
                                          </p:stCondLst>
                                        </p:cTn>
                                        <p:tgtEl>
                                          <p:spTgt spid="14">
                                            <p:txEl>
                                              <p:pRg st="0" end="0"/>
                                            </p:txEl>
                                          </p:spTgt>
                                        </p:tgtEl>
                                        <p:attrNameLst>
                                          <p:attrName>style.visibility</p:attrName>
                                        </p:attrNameLst>
                                      </p:cBhvr>
                                      <p:to>
                                        <p:strVal val="visible"/>
                                      </p:to>
                                    </p:set>
                                    <p:anim calcmode="lin" valueType="num">
                                      <p:cBhvr additive="base">
                                        <p:cTn id="15" dur="500"/>
                                        <p:tgtEl>
                                          <p:spTgt spid="14">
                                            <p:txEl>
                                              <p:pRg st="0" end="0"/>
                                            </p:txEl>
                                          </p:spTgt>
                                        </p:tgtEl>
                                        <p:attrNameLst>
                                          <p:attrName>ppt_x</p:attrName>
                                        </p:attrNameLst>
                                      </p:cBhvr>
                                      <p:tavLst>
                                        <p:tav tm="0">
                                          <p:val>
                                            <p:strVal val="#ppt_x+#ppt_w*1.125000"/>
                                          </p:val>
                                        </p:tav>
                                        <p:tav tm="100000">
                                          <p:val>
                                            <p:strVal val="#ppt_x"/>
                                          </p:val>
                                        </p:tav>
                                      </p:tavLst>
                                    </p:anim>
                                    <p:animEffect transition="in" filter="wipe(left)">
                                      <p:cBhvr>
                                        <p:cTn id="16" dur="500"/>
                                        <p:tgtEl>
                                          <p:spTgt spid="1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P spid="16" grpId="0" build="p">
        <p:tmplLst>
          <p:tmpl lvl="1">
            <p:tnLst>
              <p:par>
                <p:cTn presetID="12" presetClass="entr" presetSubtype="2" fill="hold" nodeType="withEffect">
                  <p:stCondLst>
                    <p:cond delay="500"/>
                  </p:stCondLst>
                  <p:childTnLst>
                    <p:set>
                      <p:cBhvr>
                        <p:cTn dur="1" fill="hold">
                          <p:stCondLst>
                            <p:cond delay="0"/>
                          </p:stCondLst>
                        </p:cTn>
                        <p:tgtEl>
                          <p:spTgt spid="16"/>
                        </p:tgtEl>
                        <p:attrNameLst>
                          <p:attrName>style.visibility</p:attrName>
                        </p:attrNameLst>
                      </p:cBhvr>
                      <p:to>
                        <p:strVal val="visible"/>
                      </p:to>
                    </p:set>
                    <p:anim calcmode="lin" valueType="num">
                      <p:cBhvr additive="base">
                        <p:cTn dur="500"/>
                        <p:tgtEl>
                          <p:spTgt spid="16"/>
                        </p:tgtEl>
                        <p:attrNameLst>
                          <p:attrName>ppt_x</p:attrName>
                        </p:attrNameLst>
                      </p:cBhvr>
                      <p:tavLst>
                        <p:tav tm="0">
                          <p:val>
                            <p:strVal val="#ppt_x+#ppt_w*1.125000"/>
                          </p:val>
                        </p:tav>
                        <p:tav tm="100000">
                          <p:val>
                            <p:strVal val="#ppt_x"/>
                          </p:val>
                        </p:tav>
                      </p:tavLst>
                    </p:anim>
                    <p:animEffect transition="in" filter="wipe(left)">
                      <p:cBhvr>
                        <p:cTn dur="500"/>
                        <p:tgtEl>
                          <p:spTgt spid="16"/>
                        </p:tgtEl>
                      </p:cBhvr>
                    </p:animEffect>
                  </p:childTnLst>
                </p:cTn>
              </p:par>
            </p:tnLst>
          </p:tmpl>
        </p:tmplLst>
      </p:bldP>
      <p:bldP spid="14" grpId="0" build="p">
        <p:tmplLst>
          <p:tmpl lvl="1">
            <p:tnLst>
              <p:par>
                <p:cTn presetID="12" presetClass="entr" presetSubtype="2" fill="hold" nodeType="withEffect">
                  <p:stCondLst>
                    <p:cond delay="500"/>
                  </p:stCondLst>
                  <p:childTnLst>
                    <p:set>
                      <p:cBhvr>
                        <p:cTn dur="1" fill="hold">
                          <p:stCondLst>
                            <p:cond delay="0"/>
                          </p:stCondLst>
                        </p:cTn>
                        <p:tgtEl>
                          <p:spTgt spid="14"/>
                        </p:tgtEl>
                        <p:attrNameLst>
                          <p:attrName>style.visibility</p:attrName>
                        </p:attrNameLst>
                      </p:cBhvr>
                      <p:to>
                        <p:strVal val="visible"/>
                      </p:to>
                    </p:set>
                    <p:anim calcmode="lin" valueType="num">
                      <p:cBhvr additive="base">
                        <p:cTn dur="500"/>
                        <p:tgtEl>
                          <p:spTgt spid="14"/>
                        </p:tgtEl>
                        <p:attrNameLst>
                          <p:attrName>ppt_x</p:attrName>
                        </p:attrNameLst>
                      </p:cBhvr>
                      <p:tavLst>
                        <p:tav tm="0">
                          <p:val>
                            <p:strVal val="#ppt_x+#ppt_w*1.125000"/>
                          </p:val>
                        </p:tav>
                        <p:tav tm="100000">
                          <p:val>
                            <p:strVal val="#ppt_x"/>
                          </p:val>
                        </p:tav>
                      </p:tavLst>
                    </p:anim>
                    <p:animEffect transition="in" filter="wipe(left)">
                      <p:cBhvr>
                        <p:cTn dur="500"/>
                        <p:tgtEl>
                          <p:spTgt spid="14"/>
                        </p:tgtEl>
                      </p:cBhvr>
                    </p:animEffect>
                  </p:childTnLst>
                </p:cTn>
              </p:par>
            </p:tnLst>
          </p:tmpl>
        </p:tmplLst>
      </p:bldP>
    </p:bld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1_Divider page_NO Background">
    <p:spTree>
      <p:nvGrpSpPr>
        <p:cNvPr id="1" name=""/>
        <p:cNvGrpSpPr/>
        <p:nvPr/>
      </p:nvGrpSpPr>
      <p:grpSpPr>
        <a:xfrm>
          <a:off x="0" y="0"/>
          <a:ext cx="0" cy="0"/>
          <a:chOff x="0" y="0"/>
          <a:chExt cx="0" cy="0"/>
        </a:xfrm>
      </p:grpSpPr>
      <p:sp>
        <p:nvSpPr>
          <p:cNvPr id="24" name="Freeform 23">
            <a:extLst>
              <a:ext uri="{FF2B5EF4-FFF2-40B4-BE49-F238E27FC236}">
                <a16:creationId xmlns:a16="http://schemas.microsoft.com/office/drawing/2014/main" id="{6E663817-D98A-6DA0-4629-5CA405A83435}"/>
              </a:ext>
            </a:extLst>
          </p:cNvPr>
          <p:cNvSpPr/>
          <p:nvPr/>
        </p:nvSpPr>
        <p:spPr>
          <a:xfrm>
            <a:off x="-10160" y="280468"/>
            <a:ext cx="10064336" cy="5164656"/>
          </a:xfrm>
          <a:custGeom>
            <a:avLst/>
            <a:gdLst>
              <a:gd name="connsiteX0" fmla="*/ 6233123 w 10064336"/>
              <a:gd name="connsiteY0" fmla="*/ 0 h 5164656"/>
              <a:gd name="connsiteX1" fmla="*/ 6256518 w 10064336"/>
              <a:gd name="connsiteY1" fmla="*/ 1034 h 5164656"/>
              <a:gd name="connsiteX2" fmla="*/ 6438329 w 10064336"/>
              <a:gd name="connsiteY2" fmla="*/ 1034 h 5164656"/>
              <a:gd name="connsiteX3" fmla="*/ 6461723 w 10064336"/>
              <a:gd name="connsiteY3" fmla="*/ 0 h 5164656"/>
              <a:gd name="connsiteX4" fmla="*/ 6485117 w 10064336"/>
              <a:gd name="connsiteY4" fmla="*/ 1034 h 5164656"/>
              <a:gd name="connsiteX5" fmla="*/ 8501517 w 10064336"/>
              <a:gd name="connsiteY5" fmla="*/ 1034 h 5164656"/>
              <a:gd name="connsiteX6" fmla="*/ 8524911 w 10064336"/>
              <a:gd name="connsiteY6" fmla="*/ 0 h 5164656"/>
              <a:gd name="connsiteX7" fmla="*/ 8548306 w 10064336"/>
              <a:gd name="connsiteY7" fmla="*/ 1034 h 5164656"/>
              <a:gd name="connsiteX8" fmla="*/ 8730117 w 10064336"/>
              <a:gd name="connsiteY8" fmla="*/ 1034 h 5164656"/>
              <a:gd name="connsiteX9" fmla="*/ 8753511 w 10064336"/>
              <a:gd name="connsiteY9" fmla="*/ 0 h 5164656"/>
              <a:gd name="connsiteX10" fmla="*/ 10037705 w 10064336"/>
              <a:gd name="connsiteY10" fmla="*/ 1046648 h 5164656"/>
              <a:gd name="connsiteX11" fmla="*/ 10058490 w 10064336"/>
              <a:gd name="connsiteY11" fmla="*/ 1252838 h 5164656"/>
              <a:gd name="connsiteX12" fmla="*/ 10064336 w 10064336"/>
              <a:gd name="connsiteY12" fmla="*/ 1252838 h 5164656"/>
              <a:gd name="connsiteX13" fmla="*/ 10064336 w 10064336"/>
              <a:gd name="connsiteY13" fmla="*/ 1310825 h 5164656"/>
              <a:gd name="connsiteX14" fmla="*/ 10064336 w 10064336"/>
              <a:gd name="connsiteY14" fmla="*/ 3022293 h 5164656"/>
              <a:gd name="connsiteX15" fmla="*/ 10064336 w 10064336"/>
              <a:gd name="connsiteY15" fmla="*/ 3080280 h 5164656"/>
              <a:gd name="connsiteX16" fmla="*/ 10064336 w 10064336"/>
              <a:gd name="connsiteY16" fmla="*/ 3283640 h 5164656"/>
              <a:gd name="connsiteX17" fmla="*/ 10064336 w 10064336"/>
              <a:gd name="connsiteY17" fmla="*/ 3463603 h 5164656"/>
              <a:gd name="connsiteX18" fmla="*/ 10064336 w 10064336"/>
              <a:gd name="connsiteY18" fmla="*/ 3521590 h 5164656"/>
              <a:gd name="connsiteX19" fmla="*/ 10064336 w 10064336"/>
              <a:gd name="connsiteY19" fmla="*/ 5053095 h 5164656"/>
              <a:gd name="connsiteX20" fmla="*/ 10064336 w 10064336"/>
              <a:gd name="connsiteY20" fmla="*/ 5164656 h 5164656"/>
              <a:gd name="connsiteX21" fmla="*/ 0 w 10064336"/>
              <a:gd name="connsiteY21" fmla="*/ 5164656 h 5164656"/>
              <a:gd name="connsiteX22" fmla="*/ 0 w 10064336"/>
              <a:gd name="connsiteY22" fmla="*/ 1034 h 5164656"/>
              <a:gd name="connsiteX23" fmla="*/ 1010139 w 10064336"/>
              <a:gd name="connsiteY23" fmla="*/ 1034 h 5164656"/>
              <a:gd name="connsiteX24" fmla="*/ 1238739 w 10064336"/>
              <a:gd name="connsiteY24" fmla="*/ 1034 h 5164656"/>
              <a:gd name="connsiteX25" fmla="*/ 6209729 w 10064336"/>
              <a:gd name="connsiteY25" fmla="*/ 1034 h 5164656"/>
              <a:gd name="connsiteX26" fmla="*/ 6233123 w 10064336"/>
              <a:gd name="connsiteY26" fmla="*/ 0 h 51646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0064336" h="5164656">
                <a:moveTo>
                  <a:pt x="6233123" y="0"/>
                </a:moveTo>
                <a:lnTo>
                  <a:pt x="6256518" y="1034"/>
                </a:lnTo>
                <a:lnTo>
                  <a:pt x="6438329" y="1034"/>
                </a:lnTo>
                <a:lnTo>
                  <a:pt x="6461723" y="0"/>
                </a:lnTo>
                <a:lnTo>
                  <a:pt x="6485117" y="1034"/>
                </a:lnTo>
                <a:lnTo>
                  <a:pt x="8501517" y="1034"/>
                </a:lnTo>
                <a:lnTo>
                  <a:pt x="8524911" y="0"/>
                </a:lnTo>
                <a:lnTo>
                  <a:pt x="8548306" y="1034"/>
                </a:lnTo>
                <a:lnTo>
                  <a:pt x="8730117" y="1034"/>
                </a:lnTo>
                <a:lnTo>
                  <a:pt x="8753511" y="0"/>
                </a:lnTo>
                <a:cubicBezTo>
                  <a:pt x="9386967" y="0"/>
                  <a:pt x="9915475" y="449327"/>
                  <a:pt x="10037705" y="1046648"/>
                </a:cubicBezTo>
                <a:lnTo>
                  <a:pt x="10058490" y="1252838"/>
                </a:lnTo>
                <a:lnTo>
                  <a:pt x="10064336" y="1252838"/>
                </a:lnTo>
                <a:lnTo>
                  <a:pt x="10064336" y="1310825"/>
                </a:lnTo>
                <a:lnTo>
                  <a:pt x="10064336" y="3022293"/>
                </a:lnTo>
                <a:lnTo>
                  <a:pt x="10064336" y="3080280"/>
                </a:lnTo>
                <a:lnTo>
                  <a:pt x="10064336" y="3283640"/>
                </a:lnTo>
                <a:lnTo>
                  <a:pt x="10064336" y="3463603"/>
                </a:lnTo>
                <a:lnTo>
                  <a:pt x="10064336" y="3521590"/>
                </a:lnTo>
                <a:lnTo>
                  <a:pt x="10064336" y="5053095"/>
                </a:lnTo>
                <a:lnTo>
                  <a:pt x="10064336" y="5164656"/>
                </a:lnTo>
                <a:lnTo>
                  <a:pt x="0" y="5164656"/>
                </a:lnTo>
                <a:lnTo>
                  <a:pt x="0" y="1034"/>
                </a:lnTo>
                <a:lnTo>
                  <a:pt x="1010139" y="1034"/>
                </a:lnTo>
                <a:lnTo>
                  <a:pt x="1238739" y="1034"/>
                </a:lnTo>
                <a:lnTo>
                  <a:pt x="6209729" y="1034"/>
                </a:lnTo>
                <a:lnTo>
                  <a:pt x="6233123" y="0"/>
                </a:lnTo>
                <a:close/>
              </a:path>
            </a:pathLst>
          </a:custGeom>
          <a:solidFill>
            <a:srgbClr val="0072BC"/>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0" name="Freeform 9">
            <a:extLst>
              <a:ext uri="{FF2B5EF4-FFF2-40B4-BE49-F238E27FC236}">
                <a16:creationId xmlns:a16="http://schemas.microsoft.com/office/drawing/2014/main" id="{145AC501-9661-8E8D-5C05-2C2173A01F73}"/>
              </a:ext>
            </a:extLst>
          </p:cNvPr>
          <p:cNvSpPr/>
          <p:nvPr/>
        </p:nvSpPr>
        <p:spPr>
          <a:xfrm>
            <a:off x="-10160" y="470647"/>
            <a:ext cx="6654052" cy="1246187"/>
          </a:xfrm>
          <a:custGeom>
            <a:avLst/>
            <a:gdLst>
              <a:gd name="connsiteX0" fmla="*/ 0 w 6654052"/>
              <a:gd name="connsiteY0" fmla="*/ 0 h 1246187"/>
              <a:gd name="connsiteX1" fmla="*/ 6654052 w 6654052"/>
              <a:gd name="connsiteY1" fmla="*/ 0 h 1246187"/>
              <a:gd name="connsiteX2" fmla="*/ 6654052 w 6654052"/>
              <a:gd name="connsiteY2" fmla="*/ 251234 h 1246187"/>
              <a:gd name="connsiteX3" fmla="*/ 6654052 w 6654052"/>
              <a:gd name="connsiteY3" fmla="*/ 295248 h 1246187"/>
              <a:gd name="connsiteX4" fmla="*/ 6649198 w 6654052"/>
              <a:gd name="connsiteY4" fmla="*/ 295248 h 1246187"/>
              <a:gd name="connsiteX5" fmla="*/ 6631938 w 6654052"/>
              <a:gd name="connsiteY5" fmla="*/ 451752 h 1246187"/>
              <a:gd name="connsiteX6" fmla="*/ 5565562 w 6654052"/>
              <a:gd name="connsiteY6" fmla="*/ 1246187 h 1246187"/>
              <a:gd name="connsiteX7" fmla="*/ 5546136 w 6654052"/>
              <a:gd name="connsiteY7" fmla="*/ 1245402 h 1246187"/>
              <a:gd name="connsiteX8" fmla="*/ 0 w 6654052"/>
              <a:gd name="connsiteY8" fmla="*/ 1245402 h 1246187"/>
              <a:gd name="connsiteX9" fmla="*/ 0 w 6654052"/>
              <a:gd name="connsiteY9" fmla="*/ 0 h 12461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654052" h="1246187">
                <a:moveTo>
                  <a:pt x="0" y="0"/>
                </a:moveTo>
                <a:lnTo>
                  <a:pt x="6654052" y="0"/>
                </a:lnTo>
                <a:lnTo>
                  <a:pt x="6654052" y="251234"/>
                </a:lnTo>
                <a:lnTo>
                  <a:pt x="6654052" y="295248"/>
                </a:lnTo>
                <a:lnTo>
                  <a:pt x="6649198" y="295248"/>
                </a:lnTo>
                <a:lnTo>
                  <a:pt x="6631938" y="451752"/>
                </a:lnTo>
                <a:cubicBezTo>
                  <a:pt x="6530440" y="905135"/>
                  <a:pt x="6091575" y="1246187"/>
                  <a:pt x="5565562" y="1246187"/>
                </a:cubicBezTo>
                <a:lnTo>
                  <a:pt x="5546136" y="1245402"/>
                </a:lnTo>
                <a:lnTo>
                  <a:pt x="0" y="1245402"/>
                </a:lnTo>
                <a:lnTo>
                  <a:pt x="0" y="0"/>
                </a:lnTo>
                <a:close/>
              </a:path>
            </a:pathLst>
          </a:custGeom>
          <a:solidFill>
            <a:srgbClr val="0072BC"/>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9" name="Freeform 18">
            <a:extLst>
              <a:ext uri="{FF2B5EF4-FFF2-40B4-BE49-F238E27FC236}">
                <a16:creationId xmlns:a16="http://schemas.microsoft.com/office/drawing/2014/main" id="{C1C9EB50-EC1D-390F-5258-B9D5474C23E1}"/>
              </a:ext>
            </a:extLst>
          </p:cNvPr>
          <p:cNvSpPr/>
          <p:nvPr userDrawn="1"/>
        </p:nvSpPr>
        <p:spPr>
          <a:xfrm>
            <a:off x="-10160" y="470647"/>
            <a:ext cx="6654052" cy="1246187"/>
          </a:xfrm>
          <a:custGeom>
            <a:avLst/>
            <a:gdLst>
              <a:gd name="connsiteX0" fmla="*/ 0 w 6654052"/>
              <a:gd name="connsiteY0" fmla="*/ 0 h 1246187"/>
              <a:gd name="connsiteX1" fmla="*/ 6654052 w 6654052"/>
              <a:gd name="connsiteY1" fmla="*/ 0 h 1246187"/>
              <a:gd name="connsiteX2" fmla="*/ 6654052 w 6654052"/>
              <a:gd name="connsiteY2" fmla="*/ 251234 h 1246187"/>
              <a:gd name="connsiteX3" fmla="*/ 6654052 w 6654052"/>
              <a:gd name="connsiteY3" fmla="*/ 295248 h 1246187"/>
              <a:gd name="connsiteX4" fmla="*/ 6649198 w 6654052"/>
              <a:gd name="connsiteY4" fmla="*/ 295248 h 1246187"/>
              <a:gd name="connsiteX5" fmla="*/ 6631938 w 6654052"/>
              <a:gd name="connsiteY5" fmla="*/ 451752 h 1246187"/>
              <a:gd name="connsiteX6" fmla="*/ 5565562 w 6654052"/>
              <a:gd name="connsiteY6" fmla="*/ 1246187 h 1246187"/>
              <a:gd name="connsiteX7" fmla="*/ 5546136 w 6654052"/>
              <a:gd name="connsiteY7" fmla="*/ 1245402 h 1246187"/>
              <a:gd name="connsiteX8" fmla="*/ 0 w 6654052"/>
              <a:gd name="connsiteY8" fmla="*/ 1245402 h 1246187"/>
              <a:gd name="connsiteX9" fmla="*/ 0 w 6654052"/>
              <a:gd name="connsiteY9" fmla="*/ 0 h 12461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654052" h="1246187">
                <a:moveTo>
                  <a:pt x="0" y="0"/>
                </a:moveTo>
                <a:lnTo>
                  <a:pt x="6654052" y="0"/>
                </a:lnTo>
                <a:lnTo>
                  <a:pt x="6654052" y="251234"/>
                </a:lnTo>
                <a:lnTo>
                  <a:pt x="6654052" y="295248"/>
                </a:lnTo>
                <a:lnTo>
                  <a:pt x="6649198" y="295248"/>
                </a:lnTo>
                <a:lnTo>
                  <a:pt x="6631938" y="451752"/>
                </a:lnTo>
                <a:cubicBezTo>
                  <a:pt x="6530440" y="905135"/>
                  <a:pt x="6091575" y="1246187"/>
                  <a:pt x="5565562" y="1246187"/>
                </a:cubicBezTo>
                <a:lnTo>
                  <a:pt x="5546136" y="1245402"/>
                </a:lnTo>
                <a:lnTo>
                  <a:pt x="0" y="1245402"/>
                </a:lnTo>
                <a:lnTo>
                  <a:pt x="0" y="0"/>
                </a:lnTo>
                <a:close/>
              </a:path>
            </a:pathLst>
          </a:custGeom>
          <a:solidFill>
            <a:srgbClr val="0072BC"/>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1" name="Freeform 40">
            <a:extLst>
              <a:ext uri="{FF2B5EF4-FFF2-40B4-BE49-F238E27FC236}">
                <a16:creationId xmlns:a16="http://schemas.microsoft.com/office/drawing/2014/main" id="{1EA6DAED-1EC0-EDA6-C6FD-BF39B7216134}"/>
              </a:ext>
            </a:extLst>
          </p:cNvPr>
          <p:cNvSpPr/>
          <p:nvPr/>
        </p:nvSpPr>
        <p:spPr>
          <a:xfrm>
            <a:off x="3295023" y="1716494"/>
            <a:ext cx="8896976" cy="5164656"/>
          </a:xfrm>
          <a:custGeom>
            <a:avLst/>
            <a:gdLst>
              <a:gd name="connsiteX0" fmla="*/ 1310825 w 8896976"/>
              <a:gd name="connsiteY0" fmla="*/ 0 h 5164656"/>
              <a:gd name="connsiteX1" fmla="*/ 1334219 w 8896976"/>
              <a:gd name="connsiteY1" fmla="*/ 1034 h 5164656"/>
              <a:gd name="connsiteX2" fmla="*/ 1516030 w 8896976"/>
              <a:gd name="connsiteY2" fmla="*/ 1034 h 5164656"/>
              <a:gd name="connsiteX3" fmla="*/ 1539425 w 8896976"/>
              <a:gd name="connsiteY3" fmla="*/ 0 h 5164656"/>
              <a:gd name="connsiteX4" fmla="*/ 1562819 w 8896976"/>
              <a:gd name="connsiteY4" fmla="*/ 1034 h 5164656"/>
              <a:gd name="connsiteX5" fmla="*/ 3579219 w 8896976"/>
              <a:gd name="connsiteY5" fmla="*/ 1034 h 5164656"/>
              <a:gd name="connsiteX6" fmla="*/ 3602613 w 8896976"/>
              <a:gd name="connsiteY6" fmla="*/ 0 h 5164656"/>
              <a:gd name="connsiteX7" fmla="*/ 3626007 w 8896976"/>
              <a:gd name="connsiteY7" fmla="*/ 1034 h 5164656"/>
              <a:gd name="connsiteX8" fmla="*/ 3807818 w 8896976"/>
              <a:gd name="connsiteY8" fmla="*/ 1034 h 5164656"/>
              <a:gd name="connsiteX9" fmla="*/ 3831213 w 8896976"/>
              <a:gd name="connsiteY9" fmla="*/ 0 h 5164656"/>
              <a:gd name="connsiteX10" fmla="*/ 3854607 w 8896976"/>
              <a:gd name="connsiteY10" fmla="*/ 1034 h 5164656"/>
              <a:gd name="connsiteX11" fmla="*/ 8825597 w 8896976"/>
              <a:gd name="connsiteY11" fmla="*/ 1034 h 5164656"/>
              <a:gd name="connsiteX12" fmla="*/ 8896976 w 8896976"/>
              <a:gd name="connsiteY12" fmla="*/ 1034 h 5164656"/>
              <a:gd name="connsiteX13" fmla="*/ 8896976 w 8896976"/>
              <a:gd name="connsiteY13" fmla="*/ 5164656 h 5164656"/>
              <a:gd name="connsiteX14" fmla="*/ 0 w 8896976"/>
              <a:gd name="connsiteY14" fmla="*/ 5164656 h 5164656"/>
              <a:gd name="connsiteX15" fmla="*/ 0 w 8896976"/>
              <a:gd name="connsiteY15" fmla="*/ 5053095 h 5164656"/>
              <a:gd name="connsiteX16" fmla="*/ 0 w 8896976"/>
              <a:gd name="connsiteY16" fmla="*/ 3521590 h 5164656"/>
              <a:gd name="connsiteX17" fmla="*/ 0 w 8896976"/>
              <a:gd name="connsiteY17" fmla="*/ 3463603 h 5164656"/>
              <a:gd name="connsiteX18" fmla="*/ 0 w 8896976"/>
              <a:gd name="connsiteY18" fmla="*/ 3283640 h 5164656"/>
              <a:gd name="connsiteX19" fmla="*/ 0 w 8896976"/>
              <a:gd name="connsiteY19" fmla="*/ 3080280 h 5164656"/>
              <a:gd name="connsiteX20" fmla="*/ 0 w 8896976"/>
              <a:gd name="connsiteY20" fmla="*/ 3022293 h 5164656"/>
              <a:gd name="connsiteX21" fmla="*/ 0 w 8896976"/>
              <a:gd name="connsiteY21" fmla="*/ 1310825 h 5164656"/>
              <a:gd name="connsiteX22" fmla="*/ 0 w 8896976"/>
              <a:gd name="connsiteY22" fmla="*/ 1252838 h 5164656"/>
              <a:gd name="connsiteX23" fmla="*/ 5846 w 8896976"/>
              <a:gd name="connsiteY23" fmla="*/ 1252838 h 5164656"/>
              <a:gd name="connsiteX24" fmla="*/ 26631 w 8896976"/>
              <a:gd name="connsiteY24" fmla="*/ 1046648 h 5164656"/>
              <a:gd name="connsiteX25" fmla="*/ 1310825 w 8896976"/>
              <a:gd name="connsiteY25" fmla="*/ 0 h 51646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8896976" h="5164656">
                <a:moveTo>
                  <a:pt x="1310825" y="0"/>
                </a:moveTo>
                <a:lnTo>
                  <a:pt x="1334219" y="1034"/>
                </a:lnTo>
                <a:lnTo>
                  <a:pt x="1516030" y="1034"/>
                </a:lnTo>
                <a:lnTo>
                  <a:pt x="1539425" y="0"/>
                </a:lnTo>
                <a:lnTo>
                  <a:pt x="1562819" y="1034"/>
                </a:lnTo>
                <a:lnTo>
                  <a:pt x="3579219" y="1034"/>
                </a:lnTo>
                <a:lnTo>
                  <a:pt x="3602613" y="0"/>
                </a:lnTo>
                <a:lnTo>
                  <a:pt x="3626007" y="1034"/>
                </a:lnTo>
                <a:lnTo>
                  <a:pt x="3807818" y="1034"/>
                </a:lnTo>
                <a:lnTo>
                  <a:pt x="3831213" y="0"/>
                </a:lnTo>
                <a:lnTo>
                  <a:pt x="3854607" y="1034"/>
                </a:lnTo>
                <a:lnTo>
                  <a:pt x="8825597" y="1034"/>
                </a:lnTo>
                <a:lnTo>
                  <a:pt x="8896976" y="1034"/>
                </a:lnTo>
                <a:lnTo>
                  <a:pt x="8896976" y="5164656"/>
                </a:lnTo>
                <a:lnTo>
                  <a:pt x="0" y="5164656"/>
                </a:lnTo>
                <a:lnTo>
                  <a:pt x="0" y="5053095"/>
                </a:lnTo>
                <a:lnTo>
                  <a:pt x="0" y="3521590"/>
                </a:lnTo>
                <a:lnTo>
                  <a:pt x="0" y="3463603"/>
                </a:lnTo>
                <a:lnTo>
                  <a:pt x="0" y="3283640"/>
                </a:lnTo>
                <a:lnTo>
                  <a:pt x="0" y="3080280"/>
                </a:lnTo>
                <a:lnTo>
                  <a:pt x="0" y="3022293"/>
                </a:lnTo>
                <a:lnTo>
                  <a:pt x="0" y="1310825"/>
                </a:lnTo>
                <a:lnTo>
                  <a:pt x="0" y="1252838"/>
                </a:lnTo>
                <a:lnTo>
                  <a:pt x="5846" y="1252838"/>
                </a:lnTo>
                <a:lnTo>
                  <a:pt x="26631" y="1046648"/>
                </a:lnTo>
                <a:cubicBezTo>
                  <a:pt x="148861" y="449327"/>
                  <a:pt x="677369" y="0"/>
                  <a:pt x="1310825" y="0"/>
                </a:cubicBezTo>
                <a:close/>
              </a:path>
            </a:pathLst>
          </a:custGeom>
          <a:solidFill>
            <a:srgbClr val="FFCB5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6" name="Text Placeholder 15">
            <a:extLst>
              <a:ext uri="{FF2B5EF4-FFF2-40B4-BE49-F238E27FC236}">
                <a16:creationId xmlns:a16="http://schemas.microsoft.com/office/drawing/2014/main" id="{D9D53C04-5F4A-D756-F0AC-C975CEC3FD6C}"/>
              </a:ext>
            </a:extLst>
          </p:cNvPr>
          <p:cNvSpPr>
            <a:spLocks noGrp="1"/>
          </p:cNvSpPr>
          <p:nvPr>
            <p:ph type="body" sz="quarter" idx="14" hasCustomPrompt="1"/>
          </p:nvPr>
        </p:nvSpPr>
        <p:spPr>
          <a:xfrm>
            <a:off x="3992171" y="2669664"/>
            <a:ext cx="7361629" cy="2593288"/>
          </a:xfrm>
          <a:prstGeom prst="rect">
            <a:avLst/>
          </a:prstGeom>
        </p:spPr>
        <p:txBody>
          <a:bodyPr>
            <a:noAutofit/>
          </a:bodyPr>
          <a:lstStyle>
            <a:lvl1pPr marL="0" indent="0">
              <a:lnSpc>
                <a:spcPts val="5500"/>
              </a:lnSpc>
              <a:buFontTx/>
              <a:buNone/>
              <a:defRPr sz="6000" b="0" i="0">
                <a:solidFill>
                  <a:schemeClr val="bg1"/>
                </a:solidFill>
                <a:latin typeface="Franklin Gothic Heavy" panose="020B0903020102020204" pitchFamily="34" charset="0"/>
                <a:cs typeface="Arial" panose="020B0604020202020204" pitchFamily="34" charset="0"/>
              </a:defRPr>
            </a:lvl1pPr>
          </a:lstStyle>
          <a:p>
            <a:pPr lvl="0"/>
            <a:r>
              <a:rPr lang="en-US" dirty="0"/>
              <a:t>Divider Page Headline</a:t>
            </a:r>
          </a:p>
        </p:txBody>
      </p:sp>
      <p:sp>
        <p:nvSpPr>
          <p:cNvPr id="14" name="Text Placeholder 13">
            <a:extLst>
              <a:ext uri="{FF2B5EF4-FFF2-40B4-BE49-F238E27FC236}">
                <a16:creationId xmlns:a16="http://schemas.microsoft.com/office/drawing/2014/main" id="{D5D27E0A-CDCE-6C70-7C1F-8B48A8ACEB59}"/>
              </a:ext>
            </a:extLst>
          </p:cNvPr>
          <p:cNvSpPr>
            <a:spLocks noGrp="1"/>
          </p:cNvSpPr>
          <p:nvPr>
            <p:ph type="body" sz="quarter" idx="13" hasCustomPrompt="1"/>
          </p:nvPr>
        </p:nvSpPr>
        <p:spPr>
          <a:xfrm>
            <a:off x="4017572" y="4252026"/>
            <a:ext cx="7361630" cy="2146268"/>
          </a:xfrm>
          <a:prstGeom prst="rect">
            <a:avLst/>
          </a:prstGeom>
          <a:noFill/>
        </p:spPr>
        <p:txBody>
          <a:bodyPr numCol="2">
            <a:noAutofit/>
          </a:bodyPr>
          <a:lstStyle>
            <a:lvl1pPr marL="0" indent="0">
              <a:lnSpc>
                <a:spcPts val="3200"/>
              </a:lnSpc>
              <a:buFontTx/>
              <a:buNone/>
              <a:defRPr lang="en-GB" b="0" i="0" u="none" strike="noStrike" smtClean="0">
                <a:solidFill>
                  <a:srgbClr val="0072BC"/>
                </a:solidFill>
                <a:effectLst/>
                <a:latin typeface="Franklin Gothic Book" panose="020B0503020102020204" pitchFamily="34" charset="0"/>
                <a:cs typeface="Arial" panose="020B0604020202020204" pitchFamily="34" charset="0"/>
              </a:defRPr>
            </a:lvl1pPr>
          </a:lstStyle>
          <a:p>
            <a:pPr lvl="0"/>
            <a:r>
              <a:rPr lang="en-US" dirty="0"/>
              <a:t>Sub head</a:t>
            </a:r>
          </a:p>
        </p:txBody>
      </p:sp>
      <p:grpSp>
        <p:nvGrpSpPr>
          <p:cNvPr id="11" name="Group 10">
            <a:extLst>
              <a:ext uri="{FF2B5EF4-FFF2-40B4-BE49-F238E27FC236}">
                <a16:creationId xmlns:a16="http://schemas.microsoft.com/office/drawing/2014/main" id="{D29BC1A1-4C91-9C80-D252-A181E6F59CBF}"/>
              </a:ext>
            </a:extLst>
          </p:cNvPr>
          <p:cNvGrpSpPr/>
          <p:nvPr userDrawn="1"/>
        </p:nvGrpSpPr>
        <p:grpSpPr>
          <a:xfrm>
            <a:off x="10212841" y="190996"/>
            <a:ext cx="1776262" cy="883668"/>
            <a:chOff x="10109200" y="5770707"/>
            <a:chExt cx="1776262" cy="883668"/>
          </a:xfrm>
        </p:grpSpPr>
        <p:sp>
          <p:nvSpPr>
            <p:cNvPr id="12" name="Rectangle 11">
              <a:extLst>
                <a:ext uri="{FF2B5EF4-FFF2-40B4-BE49-F238E27FC236}">
                  <a16:creationId xmlns:a16="http://schemas.microsoft.com/office/drawing/2014/main" id="{0EE3B4C6-66A9-8437-2B5C-73F4AF8E7ABB}"/>
                </a:ext>
              </a:extLst>
            </p:cNvPr>
            <p:cNvSpPr/>
            <p:nvPr userDrawn="1"/>
          </p:nvSpPr>
          <p:spPr>
            <a:xfrm>
              <a:off x="10432723" y="5966692"/>
              <a:ext cx="1188316" cy="49876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Picture 12">
              <a:extLst>
                <a:ext uri="{FF2B5EF4-FFF2-40B4-BE49-F238E27FC236}">
                  <a16:creationId xmlns:a16="http://schemas.microsoft.com/office/drawing/2014/main" id="{9A8E840A-95B0-FE29-6823-AE10730DA890}"/>
                </a:ext>
              </a:extLst>
            </p:cNvPr>
            <p:cNvPicPr>
              <a:picLocks noChangeAspect="1"/>
            </p:cNvPicPr>
            <p:nvPr userDrawn="1"/>
          </p:nvPicPr>
          <p:blipFill>
            <a:blip r:embed="rId2"/>
            <a:stretch>
              <a:fillRect/>
            </a:stretch>
          </p:blipFill>
          <p:spPr>
            <a:xfrm>
              <a:off x="10109200" y="5770707"/>
              <a:ext cx="1776262" cy="883668"/>
            </a:xfrm>
            <a:prstGeom prst="rect">
              <a:avLst/>
            </a:prstGeom>
          </p:spPr>
        </p:pic>
      </p:grpSp>
      <p:pic>
        <p:nvPicPr>
          <p:cNvPr id="18" name="Picture 17">
            <a:extLst>
              <a:ext uri="{FF2B5EF4-FFF2-40B4-BE49-F238E27FC236}">
                <a16:creationId xmlns:a16="http://schemas.microsoft.com/office/drawing/2014/main" id="{A9BE5EDE-47DE-63C5-84E5-25340B5ACD46}"/>
              </a:ext>
            </a:extLst>
          </p:cNvPr>
          <p:cNvPicPr>
            <a:picLocks noChangeAspect="1"/>
          </p:cNvPicPr>
          <p:nvPr userDrawn="1"/>
        </p:nvPicPr>
        <p:blipFill>
          <a:blip r:embed="rId3"/>
          <a:stretch>
            <a:fillRect/>
          </a:stretch>
        </p:blipFill>
        <p:spPr>
          <a:xfrm>
            <a:off x="236068" y="5766998"/>
            <a:ext cx="1254994" cy="1126082"/>
          </a:xfrm>
          <a:prstGeom prst="rect">
            <a:avLst/>
          </a:prstGeom>
        </p:spPr>
      </p:pic>
    </p:spTree>
    <p:extLst>
      <p:ext uri="{BB962C8B-B14F-4D97-AF65-F5344CB8AC3E}">
        <p14:creationId xmlns:p14="http://schemas.microsoft.com/office/powerpoint/2010/main" val="25729202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2" fill="hold" grpId="0" nodeType="withEffect">
                                  <p:stCondLst>
                                    <p:cond delay="0"/>
                                  </p:stCondLst>
                                  <p:childTnLst>
                                    <p:set>
                                      <p:cBhvr>
                                        <p:cTn id="6" dur="1" fill="hold">
                                          <p:stCondLst>
                                            <p:cond delay="0"/>
                                          </p:stCondLst>
                                        </p:cTn>
                                        <p:tgtEl>
                                          <p:spTgt spid="41"/>
                                        </p:tgtEl>
                                        <p:attrNameLst>
                                          <p:attrName>style.visibility</p:attrName>
                                        </p:attrNameLst>
                                      </p:cBhvr>
                                      <p:to>
                                        <p:strVal val="visible"/>
                                      </p:to>
                                    </p:set>
                                    <p:anim calcmode="lin" valueType="num">
                                      <p:cBhvr additive="base">
                                        <p:cTn id="7" dur="500"/>
                                        <p:tgtEl>
                                          <p:spTgt spid="41"/>
                                        </p:tgtEl>
                                        <p:attrNameLst>
                                          <p:attrName>ppt_x</p:attrName>
                                        </p:attrNameLst>
                                      </p:cBhvr>
                                      <p:tavLst>
                                        <p:tav tm="0">
                                          <p:val>
                                            <p:strVal val="#ppt_x+#ppt_w*1.125000"/>
                                          </p:val>
                                        </p:tav>
                                        <p:tav tm="100000">
                                          <p:val>
                                            <p:strVal val="#ppt_x"/>
                                          </p:val>
                                        </p:tav>
                                      </p:tavLst>
                                    </p:anim>
                                    <p:animEffect transition="in" filter="wipe(left)">
                                      <p:cBhvr>
                                        <p:cTn id="8" dur="500"/>
                                        <p:tgtEl>
                                          <p:spTgt spid="41"/>
                                        </p:tgtEl>
                                      </p:cBhvr>
                                    </p:animEffect>
                                  </p:childTnLst>
                                </p:cTn>
                              </p:par>
                              <p:par>
                                <p:cTn id="9" presetID="12" presetClass="entr" presetSubtype="2" fill="hold" grpId="0" nodeType="withEffect">
                                  <p:stCondLst>
                                    <p:cond delay="500"/>
                                  </p:stCondLst>
                                  <p:childTnLst>
                                    <p:set>
                                      <p:cBhvr>
                                        <p:cTn id="10" dur="1" fill="hold">
                                          <p:stCondLst>
                                            <p:cond delay="0"/>
                                          </p:stCondLst>
                                        </p:cTn>
                                        <p:tgtEl>
                                          <p:spTgt spid="16">
                                            <p:txEl>
                                              <p:pRg st="0" end="0"/>
                                            </p:txEl>
                                          </p:spTgt>
                                        </p:tgtEl>
                                        <p:attrNameLst>
                                          <p:attrName>style.visibility</p:attrName>
                                        </p:attrNameLst>
                                      </p:cBhvr>
                                      <p:to>
                                        <p:strVal val="visible"/>
                                      </p:to>
                                    </p:set>
                                    <p:anim calcmode="lin" valueType="num">
                                      <p:cBhvr additive="base">
                                        <p:cTn id="11" dur="500"/>
                                        <p:tgtEl>
                                          <p:spTgt spid="16">
                                            <p:txEl>
                                              <p:pRg st="0" end="0"/>
                                            </p:txEl>
                                          </p:spTgt>
                                        </p:tgtEl>
                                        <p:attrNameLst>
                                          <p:attrName>ppt_x</p:attrName>
                                        </p:attrNameLst>
                                      </p:cBhvr>
                                      <p:tavLst>
                                        <p:tav tm="0">
                                          <p:val>
                                            <p:strVal val="#ppt_x+#ppt_w*1.125000"/>
                                          </p:val>
                                        </p:tav>
                                        <p:tav tm="100000">
                                          <p:val>
                                            <p:strVal val="#ppt_x"/>
                                          </p:val>
                                        </p:tav>
                                      </p:tavLst>
                                    </p:anim>
                                    <p:animEffect transition="in" filter="wipe(left)">
                                      <p:cBhvr>
                                        <p:cTn id="12" dur="500"/>
                                        <p:tgtEl>
                                          <p:spTgt spid="16">
                                            <p:txEl>
                                              <p:pRg st="0" end="0"/>
                                            </p:txEl>
                                          </p:spTgt>
                                        </p:tgtEl>
                                      </p:cBhvr>
                                    </p:animEffect>
                                  </p:childTnLst>
                                </p:cTn>
                              </p:par>
                              <p:par>
                                <p:cTn id="13" presetID="12" presetClass="entr" presetSubtype="2" fill="hold" grpId="0" nodeType="withEffect">
                                  <p:stCondLst>
                                    <p:cond delay="500"/>
                                  </p:stCondLst>
                                  <p:childTnLst>
                                    <p:set>
                                      <p:cBhvr>
                                        <p:cTn id="14" dur="1" fill="hold">
                                          <p:stCondLst>
                                            <p:cond delay="0"/>
                                          </p:stCondLst>
                                        </p:cTn>
                                        <p:tgtEl>
                                          <p:spTgt spid="14">
                                            <p:txEl>
                                              <p:pRg st="0" end="0"/>
                                            </p:txEl>
                                          </p:spTgt>
                                        </p:tgtEl>
                                        <p:attrNameLst>
                                          <p:attrName>style.visibility</p:attrName>
                                        </p:attrNameLst>
                                      </p:cBhvr>
                                      <p:to>
                                        <p:strVal val="visible"/>
                                      </p:to>
                                    </p:set>
                                    <p:anim calcmode="lin" valueType="num">
                                      <p:cBhvr additive="base">
                                        <p:cTn id="15" dur="500"/>
                                        <p:tgtEl>
                                          <p:spTgt spid="14">
                                            <p:txEl>
                                              <p:pRg st="0" end="0"/>
                                            </p:txEl>
                                          </p:spTgt>
                                        </p:tgtEl>
                                        <p:attrNameLst>
                                          <p:attrName>ppt_x</p:attrName>
                                        </p:attrNameLst>
                                      </p:cBhvr>
                                      <p:tavLst>
                                        <p:tav tm="0">
                                          <p:val>
                                            <p:strVal val="#ppt_x+#ppt_w*1.125000"/>
                                          </p:val>
                                        </p:tav>
                                        <p:tav tm="100000">
                                          <p:val>
                                            <p:strVal val="#ppt_x"/>
                                          </p:val>
                                        </p:tav>
                                      </p:tavLst>
                                    </p:anim>
                                    <p:animEffect transition="in" filter="wipe(left)">
                                      <p:cBhvr>
                                        <p:cTn id="16" dur="500"/>
                                        <p:tgtEl>
                                          <p:spTgt spid="1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P spid="16" grpId="0" build="p">
        <p:tmplLst>
          <p:tmpl lvl="1">
            <p:tnLst>
              <p:par>
                <p:cTn presetID="12" presetClass="entr" presetSubtype="2" fill="hold" nodeType="withEffect">
                  <p:stCondLst>
                    <p:cond delay="500"/>
                  </p:stCondLst>
                  <p:childTnLst>
                    <p:set>
                      <p:cBhvr>
                        <p:cTn dur="1" fill="hold">
                          <p:stCondLst>
                            <p:cond delay="0"/>
                          </p:stCondLst>
                        </p:cTn>
                        <p:tgtEl>
                          <p:spTgt spid="16"/>
                        </p:tgtEl>
                        <p:attrNameLst>
                          <p:attrName>style.visibility</p:attrName>
                        </p:attrNameLst>
                      </p:cBhvr>
                      <p:to>
                        <p:strVal val="visible"/>
                      </p:to>
                    </p:set>
                    <p:anim calcmode="lin" valueType="num">
                      <p:cBhvr additive="base">
                        <p:cTn dur="500"/>
                        <p:tgtEl>
                          <p:spTgt spid="16"/>
                        </p:tgtEl>
                        <p:attrNameLst>
                          <p:attrName>ppt_x</p:attrName>
                        </p:attrNameLst>
                      </p:cBhvr>
                      <p:tavLst>
                        <p:tav tm="0">
                          <p:val>
                            <p:strVal val="#ppt_x+#ppt_w*1.125000"/>
                          </p:val>
                        </p:tav>
                        <p:tav tm="100000">
                          <p:val>
                            <p:strVal val="#ppt_x"/>
                          </p:val>
                        </p:tav>
                      </p:tavLst>
                    </p:anim>
                    <p:animEffect transition="in" filter="wipe(left)">
                      <p:cBhvr>
                        <p:cTn dur="500"/>
                        <p:tgtEl>
                          <p:spTgt spid="16"/>
                        </p:tgtEl>
                      </p:cBhvr>
                    </p:animEffect>
                  </p:childTnLst>
                </p:cTn>
              </p:par>
            </p:tnLst>
          </p:tmpl>
        </p:tmplLst>
      </p:bldP>
      <p:bldP spid="14" grpId="0" build="p">
        <p:tmplLst>
          <p:tmpl lvl="1">
            <p:tnLst>
              <p:par>
                <p:cTn presetID="12" presetClass="entr" presetSubtype="2" fill="hold" nodeType="withEffect">
                  <p:stCondLst>
                    <p:cond delay="500"/>
                  </p:stCondLst>
                  <p:childTnLst>
                    <p:set>
                      <p:cBhvr>
                        <p:cTn dur="1" fill="hold">
                          <p:stCondLst>
                            <p:cond delay="0"/>
                          </p:stCondLst>
                        </p:cTn>
                        <p:tgtEl>
                          <p:spTgt spid="14"/>
                        </p:tgtEl>
                        <p:attrNameLst>
                          <p:attrName>style.visibility</p:attrName>
                        </p:attrNameLst>
                      </p:cBhvr>
                      <p:to>
                        <p:strVal val="visible"/>
                      </p:to>
                    </p:set>
                    <p:anim calcmode="lin" valueType="num">
                      <p:cBhvr additive="base">
                        <p:cTn dur="500"/>
                        <p:tgtEl>
                          <p:spTgt spid="14"/>
                        </p:tgtEl>
                        <p:attrNameLst>
                          <p:attrName>ppt_x</p:attrName>
                        </p:attrNameLst>
                      </p:cBhvr>
                      <p:tavLst>
                        <p:tav tm="0">
                          <p:val>
                            <p:strVal val="#ppt_x+#ppt_w*1.125000"/>
                          </p:val>
                        </p:tav>
                        <p:tav tm="100000">
                          <p:val>
                            <p:strVal val="#ppt_x"/>
                          </p:val>
                        </p:tav>
                      </p:tavLst>
                    </p:anim>
                    <p:animEffect transition="in" filter="wipe(left)">
                      <p:cBhvr>
                        <p:cTn dur="500"/>
                        <p:tgtEl>
                          <p:spTgt spid="14"/>
                        </p:tgtEl>
                      </p:cBhvr>
                    </p:animEffect>
                  </p:childTnLst>
                </p:cTn>
              </p:par>
            </p:tnLst>
          </p:tmpl>
        </p:tmplLst>
      </p:bldP>
    </p:bld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Final Page">
    <p:spTree>
      <p:nvGrpSpPr>
        <p:cNvPr id="1" name=""/>
        <p:cNvGrpSpPr/>
        <p:nvPr/>
      </p:nvGrpSpPr>
      <p:grpSpPr>
        <a:xfrm>
          <a:off x="0" y="0"/>
          <a:ext cx="0" cy="0"/>
          <a:chOff x="0" y="0"/>
          <a:chExt cx="0" cy="0"/>
        </a:xfrm>
      </p:grpSpPr>
      <p:sp>
        <p:nvSpPr>
          <p:cNvPr id="12" name="Freeform 11">
            <a:extLst>
              <a:ext uri="{FF2B5EF4-FFF2-40B4-BE49-F238E27FC236}">
                <a16:creationId xmlns:a16="http://schemas.microsoft.com/office/drawing/2014/main" id="{D1DEA2FA-8C34-2174-501C-2C4FDAE0997C}"/>
              </a:ext>
            </a:extLst>
          </p:cNvPr>
          <p:cNvSpPr/>
          <p:nvPr userDrawn="1"/>
        </p:nvSpPr>
        <p:spPr>
          <a:xfrm>
            <a:off x="-10160" y="2478985"/>
            <a:ext cx="9054199" cy="3283640"/>
          </a:xfrm>
          <a:custGeom>
            <a:avLst/>
            <a:gdLst>
              <a:gd name="connsiteX0" fmla="*/ 0 w 9054199"/>
              <a:gd name="connsiteY0" fmla="*/ 0 h 3283640"/>
              <a:gd name="connsiteX1" fmla="*/ 228600 w 9054199"/>
              <a:gd name="connsiteY1" fmla="*/ 0 h 3283640"/>
              <a:gd name="connsiteX2" fmla="*/ 8825599 w 9054199"/>
              <a:gd name="connsiteY2" fmla="*/ 0 h 3283640"/>
              <a:gd name="connsiteX3" fmla="*/ 9054199 w 9054199"/>
              <a:gd name="connsiteY3" fmla="*/ 0 h 3283640"/>
              <a:gd name="connsiteX4" fmla="*/ 9054199 w 9054199"/>
              <a:gd name="connsiteY4" fmla="*/ 1972815 h 3283640"/>
              <a:gd name="connsiteX5" fmla="*/ 9054199 w 9054199"/>
              <a:gd name="connsiteY5" fmla="*/ 2030802 h 3283640"/>
              <a:gd name="connsiteX6" fmla="*/ 9048353 w 9054199"/>
              <a:gd name="connsiteY6" fmla="*/ 2030802 h 3283640"/>
              <a:gd name="connsiteX7" fmla="*/ 9027568 w 9054199"/>
              <a:gd name="connsiteY7" fmla="*/ 2236992 h 3283640"/>
              <a:gd name="connsiteX8" fmla="*/ 7743374 w 9054199"/>
              <a:gd name="connsiteY8" fmla="*/ 3283640 h 3283640"/>
              <a:gd name="connsiteX9" fmla="*/ 7719980 w 9054199"/>
              <a:gd name="connsiteY9" fmla="*/ 3282606 h 3283640"/>
              <a:gd name="connsiteX10" fmla="*/ 7538169 w 9054199"/>
              <a:gd name="connsiteY10" fmla="*/ 3282606 h 3283640"/>
              <a:gd name="connsiteX11" fmla="*/ 7514774 w 9054199"/>
              <a:gd name="connsiteY11" fmla="*/ 3283640 h 3283640"/>
              <a:gd name="connsiteX12" fmla="*/ 7491380 w 9054199"/>
              <a:gd name="connsiteY12" fmla="*/ 3282606 h 3283640"/>
              <a:gd name="connsiteX13" fmla="*/ 228602 w 9054199"/>
              <a:gd name="connsiteY13" fmla="*/ 3282606 h 3283640"/>
              <a:gd name="connsiteX14" fmla="*/ 2 w 9054199"/>
              <a:gd name="connsiteY14" fmla="*/ 3282606 h 3283640"/>
              <a:gd name="connsiteX15" fmla="*/ 2 w 9054199"/>
              <a:gd name="connsiteY15" fmla="*/ 2030802 h 3283640"/>
              <a:gd name="connsiteX16" fmla="*/ 0 w 9054199"/>
              <a:gd name="connsiteY16" fmla="*/ 2030802 h 32836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9054199" h="3283640">
                <a:moveTo>
                  <a:pt x="0" y="0"/>
                </a:moveTo>
                <a:lnTo>
                  <a:pt x="228600" y="0"/>
                </a:lnTo>
                <a:lnTo>
                  <a:pt x="8825599" y="0"/>
                </a:lnTo>
                <a:lnTo>
                  <a:pt x="9054199" y="0"/>
                </a:lnTo>
                <a:lnTo>
                  <a:pt x="9054199" y="1972815"/>
                </a:lnTo>
                <a:lnTo>
                  <a:pt x="9054199" y="2030802"/>
                </a:lnTo>
                <a:lnTo>
                  <a:pt x="9048353" y="2030802"/>
                </a:lnTo>
                <a:lnTo>
                  <a:pt x="9027568" y="2236992"/>
                </a:lnTo>
                <a:cubicBezTo>
                  <a:pt x="8905338" y="2834313"/>
                  <a:pt x="8376830" y="3283640"/>
                  <a:pt x="7743374" y="3283640"/>
                </a:cubicBezTo>
                <a:lnTo>
                  <a:pt x="7719980" y="3282606"/>
                </a:lnTo>
                <a:lnTo>
                  <a:pt x="7538169" y="3282606"/>
                </a:lnTo>
                <a:lnTo>
                  <a:pt x="7514774" y="3283640"/>
                </a:lnTo>
                <a:lnTo>
                  <a:pt x="7491380" y="3282606"/>
                </a:lnTo>
                <a:lnTo>
                  <a:pt x="228602" y="3282606"/>
                </a:lnTo>
                <a:lnTo>
                  <a:pt x="2" y="3282606"/>
                </a:lnTo>
                <a:lnTo>
                  <a:pt x="2" y="2030802"/>
                </a:lnTo>
                <a:lnTo>
                  <a:pt x="0" y="2030802"/>
                </a:lnTo>
                <a:close/>
              </a:path>
            </a:pathLst>
          </a:custGeom>
          <a:solidFill>
            <a:srgbClr val="0072BC"/>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latin typeface="Franklin Gothic Demi Cond" panose="020B0706030402020204" pitchFamily="34" charset="0"/>
            </a:endParaRPr>
          </a:p>
        </p:txBody>
      </p:sp>
      <p:sp>
        <p:nvSpPr>
          <p:cNvPr id="41" name="Text Placeholder 40">
            <a:extLst>
              <a:ext uri="{FF2B5EF4-FFF2-40B4-BE49-F238E27FC236}">
                <a16:creationId xmlns:a16="http://schemas.microsoft.com/office/drawing/2014/main" id="{66BF9F12-E05F-3A5D-1911-553590F6289E}"/>
              </a:ext>
            </a:extLst>
          </p:cNvPr>
          <p:cNvSpPr>
            <a:spLocks noGrp="1"/>
          </p:cNvSpPr>
          <p:nvPr>
            <p:ph type="body" sz="quarter" idx="13" hasCustomPrompt="1"/>
          </p:nvPr>
        </p:nvSpPr>
        <p:spPr>
          <a:xfrm>
            <a:off x="2407023" y="2813200"/>
            <a:ext cx="5967299" cy="1606400"/>
          </a:xfrm>
          <a:prstGeom prst="rect">
            <a:avLst/>
          </a:prstGeom>
        </p:spPr>
        <p:txBody>
          <a:bodyPr>
            <a:noAutofit/>
          </a:bodyPr>
          <a:lstStyle>
            <a:lvl1pPr marL="0" indent="0">
              <a:buFontTx/>
              <a:buNone/>
              <a:defRPr sz="8000" b="1" i="0">
                <a:solidFill>
                  <a:schemeClr val="bg1"/>
                </a:solidFill>
                <a:latin typeface="Franklin Gothic Heavy" panose="020B0903020102020204" pitchFamily="34" charset="0"/>
                <a:cs typeface="Arial" panose="020B0604020202020204" pitchFamily="34" charset="0"/>
              </a:defRPr>
            </a:lvl1pPr>
          </a:lstStyle>
          <a:p>
            <a:pPr lvl="0"/>
            <a:r>
              <a:rPr lang="en-GB" dirty="0"/>
              <a:t>Thank you</a:t>
            </a:r>
          </a:p>
        </p:txBody>
      </p:sp>
      <p:sp>
        <p:nvSpPr>
          <p:cNvPr id="10" name="Freeform 9">
            <a:extLst>
              <a:ext uri="{FF2B5EF4-FFF2-40B4-BE49-F238E27FC236}">
                <a16:creationId xmlns:a16="http://schemas.microsoft.com/office/drawing/2014/main" id="{3A65A633-2B35-2037-1EBC-CE01EB2BBF91}"/>
              </a:ext>
            </a:extLst>
          </p:cNvPr>
          <p:cNvSpPr/>
          <p:nvPr userDrawn="1"/>
        </p:nvSpPr>
        <p:spPr>
          <a:xfrm>
            <a:off x="8401216" y="5214720"/>
            <a:ext cx="3817678" cy="1652516"/>
          </a:xfrm>
          <a:custGeom>
            <a:avLst/>
            <a:gdLst>
              <a:gd name="connsiteX0" fmla="*/ 1310825 w 3817678"/>
              <a:gd name="connsiteY0" fmla="*/ 0 h 1652516"/>
              <a:gd name="connsiteX1" fmla="*/ 1334219 w 3817678"/>
              <a:gd name="connsiteY1" fmla="*/ 1034 h 1652516"/>
              <a:gd name="connsiteX2" fmla="*/ 1516030 w 3817678"/>
              <a:gd name="connsiteY2" fmla="*/ 1034 h 1652516"/>
              <a:gd name="connsiteX3" fmla="*/ 1539425 w 3817678"/>
              <a:gd name="connsiteY3" fmla="*/ 0 h 1652516"/>
              <a:gd name="connsiteX4" fmla="*/ 1562819 w 3817678"/>
              <a:gd name="connsiteY4" fmla="*/ 1034 h 1652516"/>
              <a:gd name="connsiteX5" fmla="*/ 3817678 w 3817678"/>
              <a:gd name="connsiteY5" fmla="*/ 1034 h 1652516"/>
              <a:gd name="connsiteX6" fmla="*/ 3817678 w 3817678"/>
              <a:gd name="connsiteY6" fmla="*/ 1652516 h 1652516"/>
              <a:gd name="connsiteX7" fmla="*/ 0 w 3817678"/>
              <a:gd name="connsiteY7" fmla="*/ 1652516 h 1652516"/>
              <a:gd name="connsiteX8" fmla="*/ 0 w 3817678"/>
              <a:gd name="connsiteY8" fmla="*/ 1310825 h 1652516"/>
              <a:gd name="connsiteX9" fmla="*/ 0 w 3817678"/>
              <a:gd name="connsiteY9" fmla="*/ 1252838 h 1652516"/>
              <a:gd name="connsiteX10" fmla="*/ 5846 w 3817678"/>
              <a:gd name="connsiteY10" fmla="*/ 1252838 h 1652516"/>
              <a:gd name="connsiteX11" fmla="*/ 26631 w 3817678"/>
              <a:gd name="connsiteY11" fmla="*/ 1046648 h 1652516"/>
              <a:gd name="connsiteX12" fmla="*/ 1310825 w 3817678"/>
              <a:gd name="connsiteY12" fmla="*/ 0 h 16525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817678" h="1652516">
                <a:moveTo>
                  <a:pt x="1310825" y="0"/>
                </a:moveTo>
                <a:lnTo>
                  <a:pt x="1334219" y="1034"/>
                </a:lnTo>
                <a:lnTo>
                  <a:pt x="1516030" y="1034"/>
                </a:lnTo>
                <a:lnTo>
                  <a:pt x="1539425" y="0"/>
                </a:lnTo>
                <a:lnTo>
                  <a:pt x="1562819" y="1034"/>
                </a:lnTo>
                <a:lnTo>
                  <a:pt x="3817678" y="1034"/>
                </a:lnTo>
                <a:lnTo>
                  <a:pt x="3817678" y="1652516"/>
                </a:lnTo>
                <a:lnTo>
                  <a:pt x="0" y="1652516"/>
                </a:lnTo>
                <a:lnTo>
                  <a:pt x="0" y="1310825"/>
                </a:lnTo>
                <a:lnTo>
                  <a:pt x="0" y="1252838"/>
                </a:lnTo>
                <a:lnTo>
                  <a:pt x="5846" y="1252838"/>
                </a:lnTo>
                <a:lnTo>
                  <a:pt x="26631" y="1046648"/>
                </a:lnTo>
                <a:cubicBezTo>
                  <a:pt x="148861" y="449327"/>
                  <a:pt x="677369" y="0"/>
                  <a:pt x="1310825" y="0"/>
                </a:cubicBezTo>
                <a:close/>
              </a:path>
            </a:pathLst>
          </a:custGeom>
          <a:solidFill>
            <a:srgbClr val="FFCB5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7" name="Picture 6">
            <a:extLst>
              <a:ext uri="{FF2B5EF4-FFF2-40B4-BE49-F238E27FC236}">
                <a16:creationId xmlns:a16="http://schemas.microsoft.com/office/drawing/2014/main" id="{8BB260CD-9BEF-3B29-08D6-A66BF8F2743D}"/>
              </a:ext>
            </a:extLst>
          </p:cNvPr>
          <p:cNvPicPr>
            <a:picLocks noChangeAspect="1"/>
          </p:cNvPicPr>
          <p:nvPr userDrawn="1"/>
        </p:nvPicPr>
        <p:blipFill>
          <a:blip r:embed="rId2"/>
          <a:stretch>
            <a:fillRect/>
          </a:stretch>
        </p:blipFill>
        <p:spPr>
          <a:xfrm>
            <a:off x="229553" y="323803"/>
            <a:ext cx="3677912" cy="1390697"/>
          </a:xfrm>
          <a:prstGeom prst="rect">
            <a:avLst/>
          </a:prstGeom>
        </p:spPr>
      </p:pic>
      <p:pic>
        <p:nvPicPr>
          <p:cNvPr id="11" name="Picture 10">
            <a:extLst>
              <a:ext uri="{FF2B5EF4-FFF2-40B4-BE49-F238E27FC236}">
                <a16:creationId xmlns:a16="http://schemas.microsoft.com/office/drawing/2014/main" id="{0E581B78-1D53-7C54-CBB1-4035A7C3775E}"/>
              </a:ext>
            </a:extLst>
          </p:cNvPr>
          <p:cNvPicPr>
            <a:picLocks noChangeAspect="1"/>
          </p:cNvPicPr>
          <p:nvPr userDrawn="1"/>
        </p:nvPicPr>
        <p:blipFill rotWithShape="1">
          <a:blip r:embed="rId3"/>
          <a:srcRect l="65665" t="7532" r="4480" b="67992"/>
          <a:stretch/>
        </p:blipFill>
        <p:spPr>
          <a:xfrm>
            <a:off x="9026531" y="224685"/>
            <a:ext cx="2935916" cy="1390697"/>
          </a:xfrm>
          <a:prstGeom prst="rect">
            <a:avLst/>
          </a:prstGeom>
        </p:spPr>
      </p:pic>
    </p:spTree>
    <p:extLst>
      <p:ext uri="{BB962C8B-B14F-4D97-AF65-F5344CB8AC3E}">
        <p14:creationId xmlns:p14="http://schemas.microsoft.com/office/powerpoint/2010/main" val="39356752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8" fill="hold" grpId="0" nodeType="withEffect">
                                  <p:stCondLst>
                                    <p:cond delay="0"/>
                                  </p:stCondLst>
                                  <p:childTnLst>
                                    <p:set>
                                      <p:cBhvr>
                                        <p:cTn id="6" dur="1" fill="hold">
                                          <p:stCondLst>
                                            <p:cond delay="0"/>
                                          </p:stCondLst>
                                        </p:cTn>
                                        <p:tgtEl>
                                          <p:spTgt spid="41">
                                            <p:txEl>
                                              <p:pRg st="0" end="0"/>
                                            </p:txEl>
                                          </p:spTgt>
                                        </p:tgtEl>
                                        <p:attrNameLst>
                                          <p:attrName>style.visibility</p:attrName>
                                        </p:attrNameLst>
                                      </p:cBhvr>
                                      <p:to>
                                        <p:strVal val="visible"/>
                                      </p:to>
                                    </p:set>
                                    <p:anim calcmode="lin" valueType="num">
                                      <p:cBhvr additive="base">
                                        <p:cTn id="7" dur="500"/>
                                        <p:tgtEl>
                                          <p:spTgt spid="41">
                                            <p:txEl>
                                              <p:pRg st="0" end="0"/>
                                            </p:txEl>
                                          </p:spTgt>
                                        </p:tgtEl>
                                        <p:attrNameLst>
                                          <p:attrName>ppt_x</p:attrName>
                                        </p:attrNameLst>
                                      </p:cBhvr>
                                      <p:tavLst>
                                        <p:tav tm="0">
                                          <p:val>
                                            <p:strVal val="#ppt_x-#ppt_w*1.125000"/>
                                          </p:val>
                                        </p:tav>
                                        <p:tav tm="100000">
                                          <p:val>
                                            <p:strVal val="#ppt_x"/>
                                          </p:val>
                                        </p:tav>
                                      </p:tavLst>
                                    </p:anim>
                                    <p:animEffect transition="in" filter="wipe(right)">
                                      <p:cBhvr>
                                        <p:cTn id="8" dur="500"/>
                                        <p:tgtEl>
                                          <p:spTgt spid="41">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build="p">
        <p:tmplLst>
          <p:tmpl lvl="1">
            <p:tnLst>
              <p:par>
                <p:cTn presetID="12" presetClass="entr" presetSubtype="8" fill="hold" nodeType="withEffect">
                  <p:stCondLst>
                    <p:cond delay="0"/>
                  </p:stCondLst>
                  <p:childTnLst>
                    <p:set>
                      <p:cBhvr>
                        <p:cTn dur="1" fill="hold">
                          <p:stCondLst>
                            <p:cond delay="0"/>
                          </p:stCondLst>
                        </p:cTn>
                        <p:tgtEl>
                          <p:spTgt spid="41"/>
                        </p:tgtEl>
                        <p:attrNameLst>
                          <p:attrName>style.visibility</p:attrName>
                        </p:attrNameLst>
                      </p:cBhvr>
                      <p:to>
                        <p:strVal val="visible"/>
                      </p:to>
                    </p:set>
                    <p:anim calcmode="lin" valueType="num">
                      <p:cBhvr additive="base">
                        <p:cTn dur="500"/>
                        <p:tgtEl>
                          <p:spTgt spid="41"/>
                        </p:tgtEl>
                        <p:attrNameLst>
                          <p:attrName>ppt_x</p:attrName>
                        </p:attrNameLst>
                      </p:cBhvr>
                      <p:tavLst>
                        <p:tav tm="0">
                          <p:val>
                            <p:strVal val="#ppt_x-#ppt_w*1.125000"/>
                          </p:val>
                        </p:tav>
                        <p:tav tm="100000">
                          <p:val>
                            <p:strVal val="#ppt_x"/>
                          </p:val>
                        </p:tav>
                      </p:tavLst>
                    </p:anim>
                    <p:animEffect transition="in" filter="wipe(right)">
                      <p:cBhvr>
                        <p:cTn dur="500"/>
                        <p:tgtEl>
                          <p:spTgt spid="41"/>
                        </p:tgtEl>
                      </p:cBhvr>
                    </p:animEffect>
                  </p:childTnLst>
                </p:cTn>
              </p:par>
            </p:tnLst>
          </p:tmpl>
        </p:tmplLst>
      </p:bldP>
    </p:bld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No logos with image">
    <p:spTree>
      <p:nvGrpSpPr>
        <p:cNvPr id="1" name=""/>
        <p:cNvGrpSpPr/>
        <p:nvPr/>
      </p:nvGrpSpPr>
      <p:grpSpPr>
        <a:xfrm>
          <a:off x="0" y="0"/>
          <a:ext cx="0" cy="0"/>
          <a:chOff x="0" y="0"/>
          <a:chExt cx="0" cy="0"/>
        </a:xfrm>
      </p:grpSpPr>
      <p:pic>
        <p:nvPicPr>
          <p:cNvPr id="24" name="Picture 23">
            <a:extLst>
              <a:ext uri="{FF2B5EF4-FFF2-40B4-BE49-F238E27FC236}">
                <a16:creationId xmlns:a16="http://schemas.microsoft.com/office/drawing/2014/main" id="{CBBBF1CA-7E3F-A6E7-A794-23463CE5AF86}"/>
              </a:ext>
            </a:extLst>
          </p:cNvPr>
          <p:cNvPicPr>
            <a:picLocks noChangeAspect="1"/>
          </p:cNvPicPr>
          <p:nvPr userDrawn="1"/>
        </p:nvPicPr>
        <p:blipFill rotWithShape="1">
          <a:blip r:embed="rId2">
            <a:alphaModFix amt="8000"/>
          </a:blip>
          <a:srcRect l="21576" r="22401" b="26189"/>
          <a:stretch/>
        </p:blipFill>
        <p:spPr>
          <a:xfrm>
            <a:off x="-10159" y="4044663"/>
            <a:ext cx="12202160" cy="2813337"/>
          </a:xfrm>
          <a:prstGeom prst="rect">
            <a:avLst/>
          </a:prstGeom>
        </p:spPr>
      </p:pic>
      <p:sp>
        <p:nvSpPr>
          <p:cNvPr id="19" name="Slide Number Placeholder 2">
            <a:extLst>
              <a:ext uri="{FF2B5EF4-FFF2-40B4-BE49-F238E27FC236}">
                <a16:creationId xmlns:a16="http://schemas.microsoft.com/office/drawing/2014/main" id="{68795C99-54B2-9298-1FBD-9999CB2479F8}"/>
              </a:ext>
            </a:extLst>
          </p:cNvPr>
          <p:cNvSpPr>
            <a:spLocks noGrp="1"/>
          </p:cNvSpPr>
          <p:nvPr>
            <p:ph type="sldNum" sz="quarter" idx="4"/>
          </p:nvPr>
        </p:nvSpPr>
        <p:spPr>
          <a:xfrm>
            <a:off x="11244732" y="6404349"/>
            <a:ext cx="711200" cy="365125"/>
          </a:xfrm>
          <a:prstGeom prst="rect">
            <a:avLst/>
          </a:prstGeom>
        </p:spPr>
        <p:txBody>
          <a:bodyPr vert="horz" lIns="91440" tIns="45720" rIns="91440" bIns="45720" rtlCol="0" anchor="ctr"/>
          <a:lstStyle>
            <a:lvl1pPr algn="r">
              <a:defRPr sz="1200" b="1" i="0">
                <a:solidFill>
                  <a:schemeClr val="tx1"/>
                </a:solidFill>
                <a:latin typeface="Franklin Gothic Demi" panose="020B0603020102020204" pitchFamily="34" charset="0"/>
              </a:defRPr>
            </a:lvl1pPr>
          </a:lstStyle>
          <a:p>
            <a:fld id="{B9E0ACF9-11E2-1D4B-A28D-78BD04ABBE89}" type="slidenum">
              <a:rPr lang="en-US" smtClean="0"/>
              <a:pPr/>
              <a:t>‹#›</a:t>
            </a:fld>
            <a:endParaRPr lang="en-US" dirty="0"/>
          </a:p>
        </p:txBody>
      </p:sp>
      <p:sp>
        <p:nvSpPr>
          <p:cNvPr id="8" name="Text Placeholder 5">
            <a:extLst>
              <a:ext uri="{FF2B5EF4-FFF2-40B4-BE49-F238E27FC236}">
                <a16:creationId xmlns:a16="http://schemas.microsoft.com/office/drawing/2014/main" id="{C87B19DA-C489-4935-865D-4EB2D700F385}"/>
              </a:ext>
            </a:extLst>
          </p:cNvPr>
          <p:cNvSpPr>
            <a:spLocks noGrp="1"/>
          </p:cNvSpPr>
          <p:nvPr>
            <p:ph type="body" sz="quarter" idx="15"/>
          </p:nvPr>
        </p:nvSpPr>
        <p:spPr>
          <a:xfrm>
            <a:off x="350838" y="1236663"/>
            <a:ext cx="11534775" cy="4518518"/>
          </a:xfrm>
          <a:prstGeom prst="rect">
            <a:avLst/>
          </a:prstGeom>
        </p:spPr>
        <p:txBody>
          <a:bodyPr/>
          <a:lstStyle>
            <a:lvl1pPr>
              <a:defRPr>
                <a:solidFill>
                  <a:schemeClr val="tx2"/>
                </a:solidFill>
                <a:latin typeface="Franklin Gothic Book" panose="020B0503020102020204" pitchFamily="34" charset="0"/>
              </a:defRPr>
            </a:lvl1pPr>
            <a:lvl2pPr>
              <a:defRPr>
                <a:solidFill>
                  <a:schemeClr val="tx2"/>
                </a:solidFill>
                <a:latin typeface="Franklin Gothic Book" panose="020B0503020102020204" pitchFamily="34" charset="0"/>
              </a:defRPr>
            </a:lvl2pPr>
            <a:lvl3pPr>
              <a:defRPr>
                <a:solidFill>
                  <a:schemeClr val="tx2"/>
                </a:solidFill>
                <a:latin typeface="Franklin Gothic Book" panose="020B0503020102020204" pitchFamily="34" charset="0"/>
              </a:defRPr>
            </a:lvl3pPr>
            <a:lvl4pPr>
              <a:defRPr>
                <a:solidFill>
                  <a:schemeClr val="tx2"/>
                </a:solidFill>
                <a:latin typeface="Franklin Gothic Book" panose="020B0503020102020204" pitchFamily="34" charset="0"/>
              </a:defRPr>
            </a:lvl4pPr>
            <a:lvl5pPr>
              <a:defRPr>
                <a:solidFill>
                  <a:schemeClr val="tx2"/>
                </a:solidFill>
                <a:latin typeface="Franklin Gothic Book" panose="020B0503020102020204" pitchFamily="34" charset="0"/>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B" dirty="0"/>
          </a:p>
        </p:txBody>
      </p:sp>
      <p:grpSp>
        <p:nvGrpSpPr>
          <p:cNvPr id="14" name="Group 13">
            <a:extLst>
              <a:ext uri="{FF2B5EF4-FFF2-40B4-BE49-F238E27FC236}">
                <a16:creationId xmlns:a16="http://schemas.microsoft.com/office/drawing/2014/main" id="{D8854642-647C-7FF3-FCEC-955D25C10BE4}"/>
              </a:ext>
            </a:extLst>
          </p:cNvPr>
          <p:cNvGrpSpPr/>
          <p:nvPr userDrawn="1"/>
        </p:nvGrpSpPr>
        <p:grpSpPr>
          <a:xfrm>
            <a:off x="10212841" y="190996"/>
            <a:ext cx="1776262" cy="883668"/>
            <a:chOff x="10109200" y="5770707"/>
            <a:chExt cx="1776262" cy="883668"/>
          </a:xfrm>
        </p:grpSpPr>
        <p:sp>
          <p:nvSpPr>
            <p:cNvPr id="16" name="Rectangle 15">
              <a:extLst>
                <a:ext uri="{FF2B5EF4-FFF2-40B4-BE49-F238E27FC236}">
                  <a16:creationId xmlns:a16="http://schemas.microsoft.com/office/drawing/2014/main" id="{BB03D6A5-0519-466D-A471-F6331E788C97}"/>
                </a:ext>
              </a:extLst>
            </p:cNvPr>
            <p:cNvSpPr/>
            <p:nvPr userDrawn="1"/>
          </p:nvSpPr>
          <p:spPr>
            <a:xfrm>
              <a:off x="10432723" y="5966692"/>
              <a:ext cx="1188316" cy="49876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7" name="Picture 16">
              <a:extLst>
                <a:ext uri="{FF2B5EF4-FFF2-40B4-BE49-F238E27FC236}">
                  <a16:creationId xmlns:a16="http://schemas.microsoft.com/office/drawing/2014/main" id="{CE97673F-E50F-FDB7-0F03-3E99E1D94DCD}"/>
                </a:ext>
              </a:extLst>
            </p:cNvPr>
            <p:cNvPicPr>
              <a:picLocks noChangeAspect="1"/>
            </p:cNvPicPr>
            <p:nvPr userDrawn="1"/>
          </p:nvPicPr>
          <p:blipFill>
            <a:blip r:embed="rId3"/>
            <a:stretch>
              <a:fillRect/>
            </a:stretch>
          </p:blipFill>
          <p:spPr>
            <a:xfrm>
              <a:off x="10109200" y="5770707"/>
              <a:ext cx="1776262" cy="883668"/>
            </a:xfrm>
            <a:prstGeom prst="rect">
              <a:avLst/>
            </a:prstGeom>
          </p:spPr>
        </p:pic>
      </p:grpSp>
      <p:sp>
        <p:nvSpPr>
          <p:cNvPr id="18" name="Freeform 12">
            <a:extLst>
              <a:ext uri="{FF2B5EF4-FFF2-40B4-BE49-F238E27FC236}">
                <a16:creationId xmlns:a16="http://schemas.microsoft.com/office/drawing/2014/main" id="{562D1D8C-68C7-A30D-6C14-2E59B5E7F2AE}"/>
              </a:ext>
            </a:extLst>
          </p:cNvPr>
          <p:cNvSpPr/>
          <p:nvPr userDrawn="1"/>
        </p:nvSpPr>
        <p:spPr>
          <a:xfrm>
            <a:off x="-340545" y="-54864"/>
            <a:ext cx="10432723" cy="953417"/>
          </a:xfrm>
          <a:custGeom>
            <a:avLst/>
            <a:gdLst>
              <a:gd name="connsiteX0" fmla="*/ 0 w 9781300"/>
              <a:gd name="connsiteY0" fmla="*/ 0 h 1246187"/>
              <a:gd name="connsiteX1" fmla="*/ 3127248 w 9781300"/>
              <a:gd name="connsiteY1" fmla="*/ 0 h 1246187"/>
              <a:gd name="connsiteX2" fmla="*/ 6654052 w 9781300"/>
              <a:gd name="connsiteY2" fmla="*/ 0 h 1246187"/>
              <a:gd name="connsiteX3" fmla="*/ 9781300 w 9781300"/>
              <a:gd name="connsiteY3" fmla="*/ 0 h 1246187"/>
              <a:gd name="connsiteX4" fmla="*/ 9781300 w 9781300"/>
              <a:gd name="connsiteY4" fmla="*/ 251234 h 1246187"/>
              <a:gd name="connsiteX5" fmla="*/ 9781300 w 9781300"/>
              <a:gd name="connsiteY5" fmla="*/ 295248 h 1246187"/>
              <a:gd name="connsiteX6" fmla="*/ 9776446 w 9781300"/>
              <a:gd name="connsiteY6" fmla="*/ 295248 h 1246187"/>
              <a:gd name="connsiteX7" fmla="*/ 9759186 w 9781300"/>
              <a:gd name="connsiteY7" fmla="*/ 451752 h 1246187"/>
              <a:gd name="connsiteX8" fmla="*/ 8692810 w 9781300"/>
              <a:gd name="connsiteY8" fmla="*/ 1246187 h 1246187"/>
              <a:gd name="connsiteX9" fmla="*/ 8673384 w 9781300"/>
              <a:gd name="connsiteY9" fmla="*/ 1245402 h 1246187"/>
              <a:gd name="connsiteX10" fmla="*/ 5584993 w 9781300"/>
              <a:gd name="connsiteY10" fmla="*/ 1245402 h 1246187"/>
              <a:gd name="connsiteX11" fmla="*/ 5565562 w 9781300"/>
              <a:gd name="connsiteY11" fmla="*/ 1246187 h 1246187"/>
              <a:gd name="connsiteX12" fmla="*/ 5546136 w 9781300"/>
              <a:gd name="connsiteY12" fmla="*/ 1245402 h 1246187"/>
              <a:gd name="connsiteX13" fmla="*/ 3127248 w 9781300"/>
              <a:gd name="connsiteY13" fmla="*/ 1245402 h 1246187"/>
              <a:gd name="connsiteX14" fmla="*/ 0 w 9781300"/>
              <a:gd name="connsiteY14" fmla="*/ 1245402 h 12461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9781300" h="1246187">
                <a:moveTo>
                  <a:pt x="0" y="0"/>
                </a:moveTo>
                <a:lnTo>
                  <a:pt x="3127248" y="0"/>
                </a:lnTo>
                <a:lnTo>
                  <a:pt x="6654052" y="0"/>
                </a:lnTo>
                <a:lnTo>
                  <a:pt x="9781300" y="0"/>
                </a:lnTo>
                <a:lnTo>
                  <a:pt x="9781300" y="251234"/>
                </a:lnTo>
                <a:lnTo>
                  <a:pt x="9781300" y="295248"/>
                </a:lnTo>
                <a:lnTo>
                  <a:pt x="9776446" y="295248"/>
                </a:lnTo>
                <a:lnTo>
                  <a:pt x="9759186" y="451752"/>
                </a:lnTo>
                <a:cubicBezTo>
                  <a:pt x="9657688" y="905135"/>
                  <a:pt x="9218823" y="1246187"/>
                  <a:pt x="8692810" y="1246187"/>
                </a:cubicBezTo>
                <a:lnTo>
                  <a:pt x="8673384" y="1245402"/>
                </a:lnTo>
                <a:lnTo>
                  <a:pt x="5584993" y="1245402"/>
                </a:lnTo>
                <a:lnTo>
                  <a:pt x="5565562" y="1246187"/>
                </a:lnTo>
                <a:lnTo>
                  <a:pt x="5546136" y="1245402"/>
                </a:lnTo>
                <a:lnTo>
                  <a:pt x="3127248" y="1245402"/>
                </a:lnTo>
                <a:lnTo>
                  <a:pt x="0" y="1245402"/>
                </a:lnTo>
                <a:close/>
              </a:path>
            </a:pathLst>
          </a:custGeom>
          <a:solidFill>
            <a:srgbClr val="0072BC"/>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0" name="Text Placeholder 15">
            <a:extLst>
              <a:ext uri="{FF2B5EF4-FFF2-40B4-BE49-F238E27FC236}">
                <a16:creationId xmlns:a16="http://schemas.microsoft.com/office/drawing/2014/main" id="{BBC0FDDB-DBDF-7185-D583-B06CACB84379}"/>
              </a:ext>
            </a:extLst>
          </p:cNvPr>
          <p:cNvSpPr>
            <a:spLocks noGrp="1"/>
          </p:cNvSpPr>
          <p:nvPr>
            <p:ph type="body" sz="quarter" idx="14"/>
          </p:nvPr>
        </p:nvSpPr>
        <p:spPr>
          <a:xfrm>
            <a:off x="350838" y="133844"/>
            <a:ext cx="9341604" cy="794225"/>
          </a:xfrm>
          <a:prstGeom prst="rect">
            <a:avLst/>
          </a:prstGeom>
        </p:spPr>
        <p:txBody>
          <a:bodyPr>
            <a:normAutofit/>
          </a:bodyPr>
          <a:lstStyle>
            <a:lvl1pPr marL="0" marR="0" indent="0" algn="l" defTabSz="914400" rtl="0" eaLnBrk="1" fontAlgn="auto" latinLnBrk="0" hangingPunct="1">
              <a:lnSpc>
                <a:spcPct val="90000"/>
              </a:lnSpc>
              <a:spcBef>
                <a:spcPts val="1000"/>
              </a:spcBef>
              <a:spcAft>
                <a:spcPts val="0"/>
              </a:spcAft>
              <a:buClrTx/>
              <a:buSzTx/>
              <a:buFontTx/>
              <a:buNone/>
              <a:tabLst/>
              <a:defRPr sz="3200" b="0" i="0">
                <a:solidFill>
                  <a:schemeClr val="bg1"/>
                </a:solidFill>
                <a:latin typeface="Franklin Gothic Demi" panose="020B0603020102020204" pitchFamily="34" charset="0"/>
                <a:cs typeface="Arial" panose="020B0604020202020204" pitchFamily="34" charset="0"/>
              </a:defRPr>
            </a:lvl1pPr>
          </a:lstStyle>
          <a:p>
            <a:pPr lvl="0"/>
            <a:r>
              <a:rPr lang="en-GB" dirty="0"/>
              <a:t>Click to edit Master text styles</a:t>
            </a:r>
          </a:p>
        </p:txBody>
      </p:sp>
      <p:pic>
        <p:nvPicPr>
          <p:cNvPr id="10" name="Picture 9">
            <a:extLst>
              <a:ext uri="{FF2B5EF4-FFF2-40B4-BE49-F238E27FC236}">
                <a16:creationId xmlns:a16="http://schemas.microsoft.com/office/drawing/2014/main" id="{F47C9A99-5D68-E059-F6BD-963592D5525F}"/>
              </a:ext>
            </a:extLst>
          </p:cNvPr>
          <p:cNvPicPr>
            <a:picLocks noChangeAspect="1"/>
          </p:cNvPicPr>
          <p:nvPr userDrawn="1"/>
        </p:nvPicPr>
        <p:blipFill>
          <a:blip r:embed="rId4"/>
          <a:stretch>
            <a:fillRect/>
          </a:stretch>
        </p:blipFill>
        <p:spPr>
          <a:xfrm>
            <a:off x="236068" y="5766998"/>
            <a:ext cx="1254994" cy="1126082"/>
          </a:xfrm>
          <a:prstGeom prst="rect">
            <a:avLst/>
          </a:prstGeom>
        </p:spPr>
      </p:pic>
    </p:spTree>
    <p:extLst>
      <p:ext uri="{BB962C8B-B14F-4D97-AF65-F5344CB8AC3E}">
        <p14:creationId xmlns:p14="http://schemas.microsoft.com/office/powerpoint/2010/main" val="43508731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No logos without image">
    <p:spTree>
      <p:nvGrpSpPr>
        <p:cNvPr id="1" name=""/>
        <p:cNvGrpSpPr/>
        <p:nvPr/>
      </p:nvGrpSpPr>
      <p:grpSpPr>
        <a:xfrm>
          <a:off x="0" y="0"/>
          <a:ext cx="0" cy="0"/>
          <a:chOff x="0" y="0"/>
          <a:chExt cx="0" cy="0"/>
        </a:xfrm>
      </p:grpSpPr>
      <p:sp>
        <p:nvSpPr>
          <p:cNvPr id="19" name="Slide Number Placeholder 2">
            <a:extLst>
              <a:ext uri="{FF2B5EF4-FFF2-40B4-BE49-F238E27FC236}">
                <a16:creationId xmlns:a16="http://schemas.microsoft.com/office/drawing/2014/main" id="{68795C99-54B2-9298-1FBD-9999CB2479F8}"/>
              </a:ext>
            </a:extLst>
          </p:cNvPr>
          <p:cNvSpPr>
            <a:spLocks noGrp="1"/>
          </p:cNvSpPr>
          <p:nvPr>
            <p:ph type="sldNum" sz="quarter" idx="4"/>
          </p:nvPr>
        </p:nvSpPr>
        <p:spPr>
          <a:xfrm>
            <a:off x="11244732" y="6404349"/>
            <a:ext cx="711200" cy="365125"/>
          </a:xfrm>
          <a:prstGeom prst="rect">
            <a:avLst/>
          </a:prstGeom>
        </p:spPr>
        <p:txBody>
          <a:bodyPr vert="horz" lIns="91440" tIns="45720" rIns="91440" bIns="45720" rtlCol="0" anchor="ctr"/>
          <a:lstStyle>
            <a:lvl1pPr algn="r">
              <a:defRPr sz="1200" b="1" i="0">
                <a:solidFill>
                  <a:schemeClr val="tx1"/>
                </a:solidFill>
                <a:latin typeface="Franklin Gothic Demi" panose="020B0603020102020204" pitchFamily="34" charset="0"/>
              </a:defRPr>
            </a:lvl1pPr>
          </a:lstStyle>
          <a:p>
            <a:fld id="{B9E0ACF9-11E2-1D4B-A28D-78BD04ABBE89}" type="slidenum">
              <a:rPr lang="en-US" smtClean="0"/>
              <a:pPr/>
              <a:t>‹#›</a:t>
            </a:fld>
            <a:endParaRPr lang="en-US" dirty="0"/>
          </a:p>
        </p:txBody>
      </p:sp>
      <p:sp>
        <p:nvSpPr>
          <p:cNvPr id="7" name="Text Placeholder 2">
            <a:extLst>
              <a:ext uri="{FF2B5EF4-FFF2-40B4-BE49-F238E27FC236}">
                <a16:creationId xmlns:a16="http://schemas.microsoft.com/office/drawing/2014/main" id="{9996D1F3-A8DA-4153-8B24-5B0B8575C93B}"/>
              </a:ext>
            </a:extLst>
          </p:cNvPr>
          <p:cNvSpPr>
            <a:spLocks noGrp="1"/>
          </p:cNvSpPr>
          <p:nvPr>
            <p:ph type="body" sz="quarter" idx="15"/>
          </p:nvPr>
        </p:nvSpPr>
        <p:spPr>
          <a:xfrm>
            <a:off x="351036" y="1289050"/>
            <a:ext cx="11489928" cy="4638675"/>
          </a:xfrm>
          <a:prstGeom prst="rect">
            <a:avLst/>
          </a:prstGeom>
        </p:spPr>
        <p:txBody>
          <a:bodyPr/>
          <a:lstStyle>
            <a:lvl1pPr>
              <a:defRPr>
                <a:solidFill>
                  <a:schemeClr val="tx2"/>
                </a:solidFill>
                <a:latin typeface="Franklin Gothic Book" panose="020B0503020102020204" pitchFamily="34" charset="0"/>
              </a:defRPr>
            </a:lvl1pPr>
            <a:lvl2pPr>
              <a:defRPr>
                <a:solidFill>
                  <a:schemeClr val="tx2"/>
                </a:solidFill>
                <a:latin typeface="Franklin Gothic Book" panose="020B0503020102020204" pitchFamily="34" charset="0"/>
              </a:defRPr>
            </a:lvl2pPr>
            <a:lvl3pPr>
              <a:defRPr>
                <a:solidFill>
                  <a:schemeClr val="tx2"/>
                </a:solidFill>
                <a:latin typeface="Franklin Gothic Book" panose="020B0503020102020204" pitchFamily="34" charset="0"/>
              </a:defRPr>
            </a:lvl3pPr>
            <a:lvl4pPr>
              <a:defRPr>
                <a:solidFill>
                  <a:schemeClr val="tx2"/>
                </a:solidFill>
                <a:latin typeface="Franklin Gothic Book" panose="020B0503020102020204" pitchFamily="34" charset="0"/>
              </a:defRPr>
            </a:lvl4pPr>
            <a:lvl5pPr>
              <a:defRPr>
                <a:solidFill>
                  <a:schemeClr val="tx2"/>
                </a:solidFill>
                <a:latin typeface="Franklin Gothic Book" panose="020B0503020102020204" pitchFamily="34" charset="0"/>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grpSp>
        <p:nvGrpSpPr>
          <p:cNvPr id="6" name="Group 5">
            <a:extLst>
              <a:ext uri="{FF2B5EF4-FFF2-40B4-BE49-F238E27FC236}">
                <a16:creationId xmlns:a16="http://schemas.microsoft.com/office/drawing/2014/main" id="{25D43F3D-B0D2-926B-7C44-FD3471DA257B}"/>
              </a:ext>
            </a:extLst>
          </p:cNvPr>
          <p:cNvGrpSpPr/>
          <p:nvPr userDrawn="1"/>
        </p:nvGrpSpPr>
        <p:grpSpPr>
          <a:xfrm>
            <a:off x="10212841" y="190996"/>
            <a:ext cx="1776262" cy="883668"/>
            <a:chOff x="10109200" y="5770707"/>
            <a:chExt cx="1776262" cy="883668"/>
          </a:xfrm>
        </p:grpSpPr>
        <p:sp>
          <p:nvSpPr>
            <p:cNvPr id="8" name="Rectangle 7">
              <a:extLst>
                <a:ext uri="{FF2B5EF4-FFF2-40B4-BE49-F238E27FC236}">
                  <a16:creationId xmlns:a16="http://schemas.microsoft.com/office/drawing/2014/main" id="{DDFD26CC-114B-A890-1E79-CC8ABF4F03F2}"/>
                </a:ext>
              </a:extLst>
            </p:cNvPr>
            <p:cNvSpPr/>
            <p:nvPr userDrawn="1"/>
          </p:nvSpPr>
          <p:spPr>
            <a:xfrm>
              <a:off x="10432723" y="5966692"/>
              <a:ext cx="1188316" cy="49876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a:extLst>
                <a:ext uri="{FF2B5EF4-FFF2-40B4-BE49-F238E27FC236}">
                  <a16:creationId xmlns:a16="http://schemas.microsoft.com/office/drawing/2014/main" id="{821DB942-64EE-84C8-BCA4-F6A3BDC8DF24}"/>
                </a:ext>
              </a:extLst>
            </p:cNvPr>
            <p:cNvPicPr>
              <a:picLocks noChangeAspect="1"/>
            </p:cNvPicPr>
            <p:nvPr userDrawn="1"/>
          </p:nvPicPr>
          <p:blipFill>
            <a:blip r:embed="rId2"/>
            <a:stretch>
              <a:fillRect/>
            </a:stretch>
          </p:blipFill>
          <p:spPr>
            <a:xfrm>
              <a:off x="10109200" y="5770707"/>
              <a:ext cx="1776262" cy="883668"/>
            </a:xfrm>
            <a:prstGeom prst="rect">
              <a:avLst/>
            </a:prstGeom>
          </p:spPr>
        </p:pic>
      </p:grpSp>
      <p:sp>
        <p:nvSpPr>
          <p:cNvPr id="10" name="Freeform 12">
            <a:extLst>
              <a:ext uri="{FF2B5EF4-FFF2-40B4-BE49-F238E27FC236}">
                <a16:creationId xmlns:a16="http://schemas.microsoft.com/office/drawing/2014/main" id="{94D16240-C8CC-AE85-27F8-67B459D87FEB}"/>
              </a:ext>
            </a:extLst>
          </p:cNvPr>
          <p:cNvSpPr/>
          <p:nvPr userDrawn="1"/>
        </p:nvSpPr>
        <p:spPr>
          <a:xfrm>
            <a:off x="-340545" y="-54864"/>
            <a:ext cx="10432723" cy="953417"/>
          </a:xfrm>
          <a:custGeom>
            <a:avLst/>
            <a:gdLst>
              <a:gd name="connsiteX0" fmla="*/ 0 w 9781300"/>
              <a:gd name="connsiteY0" fmla="*/ 0 h 1246187"/>
              <a:gd name="connsiteX1" fmla="*/ 3127248 w 9781300"/>
              <a:gd name="connsiteY1" fmla="*/ 0 h 1246187"/>
              <a:gd name="connsiteX2" fmla="*/ 6654052 w 9781300"/>
              <a:gd name="connsiteY2" fmla="*/ 0 h 1246187"/>
              <a:gd name="connsiteX3" fmla="*/ 9781300 w 9781300"/>
              <a:gd name="connsiteY3" fmla="*/ 0 h 1246187"/>
              <a:gd name="connsiteX4" fmla="*/ 9781300 w 9781300"/>
              <a:gd name="connsiteY4" fmla="*/ 251234 h 1246187"/>
              <a:gd name="connsiteX5" fmla="*/ 9781300 w 9781300"/>
              <a:gd name="connsiteY5" fmla="*/ 295248 h 1246187"/>
              <a:gd name="connsiteX6" fmla="*/ 9776446 w 9781300"/>
              <a:gd name="connsiteY6" fmla="*/ 295248 h 1246187"/>
              <a:gd name="connsiteX7" fmla="*/ 9759186 w 9781300"/>
              <a:gd name="connsiteY7" fmla="*/ 451752 h 1246187"/>
              <a:gd name="connsiteX8" fmla="*/ 8692810 w 9781300"/>
              <a:gd name="connsiteY8" fmla="*/ 1246187 h 1246187"/>
              <a:gd name="connsiteX9" fmla="*/ 8673384 w 9781300"/>
              <a:gd name="connsiteY9" fmla="*/ 1245402 h 1246187"/>
              <a:gd name="connsiteX10" fmla="*/ 5584993 w 9781300"/>
              <a:gd name="connsiteY10" fmla="*/ 1245402 h 1246187"/>
              <a:gd name="connsiteX11" fmla="*/ 5565562 w 9781300"/>
              <a:gd name="connsiteY11" fmla="*/ 1246187 h 1246187"/>
              <a:gd name="connsiteX12" fmla="*/ 5546136 w 9781300"/>
              <a:gd name="connsiteY12" fmla="*/ 1245402 h 1246187"/>
              <a:gd name="connsiteX13" fmla="*/ 3127248 w 9781300"/>
              <a:gd name="connsiteY13" fmla="*/ 1245402 h 1246187"/>
              <a:gd name="connsiteX14" fmla="*/ 0 w 9781300"/>
              <a:gd name="connsiteY14" fmla="*/ 1245402 h 12461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9781300" h="1246187">
                <a:moveTo>
                  <a:pt x="0" y="0"/>
                </a:moveTo>
                <a:lnTo>
                  <a:pt x="3127248" y="0"/>
                </a:lnTo>
                <a:lnTo>
                  <a:pt x="6654052" y="0"/>
                </a:lnTo>
                <a:lnTo>
                  <a:pt x="9781300" y="0"/>
                </a:lnTo>
                <a:lnTo>
                  <a:pt x="9781300" y="251234"/>
                </a:lnTo>
                <a:lnTo>
                  <a:pt x="9781300" y="295248"/>
                </a:lnTo>
                <a:lnTo>
                  <a:pt x="9776446" y="295248"/>
                </a:lnTo>
                <a:lnTo>
                  <a:pt x="9759186" y="451752"/>
                </a:lnTo>
                <a:cubicBezTo>
                  <a:pt x="9657688" y="905135"/>
                  <a:pt x="9218823" y="1246187"/>
                  <a:pt x="8692810" y="1246187"/>
                </a:cubicBezTo>
                <a:lnTo>
                  <a:pt x="8673384" y="1245402"/>
                </a:lnTo>
                <a:lnTo>
                  <a:pt x="5584993" y="1245402"/>
                </a:lnTo>
                <a:lnTo>
                  <a:pt x="5565562" y="1246187"/>
                </a:lnTo>
                <a:lnTo>
                  <a:pt x="5546136" y="1245402"/>
                </a:lnTo>
                <a:lnTo>
                  <a:pt x="3127248" y="1245402"/>
                </a:lnTo>
                <a:lnTo>
                  <a:pt x="0" y="1245402"/>
                </a:lnTo>
                <a:close/>
              </a:path>
            </a:pathLst>
          </a:custGeom>
          <a:solidFill>
            <a:srgbClr val="0072BC"/>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1" name="Text Placeholder 15">
            <a:extLst>
              <a:ext uri="{FF2B5EF4-FFF2-40B4-BE49-F238E27FC236}">
                <a16:creationId xmlns:a16="http://schemas.microsoft.com/office/drawing/2014/main" id="{543BCFF2-9E1D-4BBA-A50C-53A78E96336C}"/>
              </a:ext>
            </a:extLst>
          </p:cNvPr>
          <p:cNvSpPr>
            <a:spLocks noGrp="1"/>
          </p:cNvSpPr>
          <p:nvPr>
            <p:ph type="body" sz="quarter" idx="14"/>
          </p:nvPr>
        </p:nvSpPr>
        <p:spPr>
          <a:xfrm>
            <a:off x="350838" y="133844"/>
            <a:ext cx="9341604" cy="794225"/>
          </a:xfrm>
          <a:prstGeom prst="rect">
            <a:avLst/>
          </a:prstGeom>
        </p:spPr>
        <p:txBody>
          <a:bodyPr>
            <a:normAutofit/>
          </a:bodyPr>
          <a:lstStyle>
            <a:lvl1pPr marL="0" marR="0" indent="0" algn="l" defTabSz="914400" rtl="0" eaLnBrk="1" fontAlgn="auto" latinLnBrk="0" hangingPunct="1">
              <a:lnSpc>
                <a:spcPct val="90000"/>
              </a:lnSpc>
              <a:spcBef>
                <a:spcPts val="1000"/>
              </a:spcBef>
              <a:spcAft>
                <a:spcPts val="0"/>
              </a:spcAft>
              <a:buClrTx/>
              <a:buSzTx/>
              <a:buFontTx/>
              <a:buNone/>
              <a:tabLst/>
              <a:defRPr sz="3200" b="0" i="0">
                <a:solidFill>
                  <a:schemeClr val="bg1"/>
                </a:solidFill>
                <a:latin typeface="Franklin Gothic Demi" panose="020B0603020102020204" pitchFamily="34" charset="0"/>
                <a:cs typeface="Arial" panose="020B0604020202020204" pitchFamily="34" charset="0"/>
              </a:defRPr>
            </a:lvl1pPr>
          </a:lstStyle>
          <a:p>
            <a:pPr lvl="0"/>
            <a:r>
              <a:rPr lang="en-GB" dirty="0"/>
              <a:t>Click to edit Master text styles</a:t>
            </a:r>
          </a:p>
        </p:txBody>
      </p:sp>
    </p:spTree>
    <p:extLst>
      <p:ext uri="{BB962C8B-B14F-4D97-AF65-F5344CB8AC3E}">
        <p14:creationId xmlns:p14="http://schemas.microsoft.com/office/powerpoint/2010/main" val="426604028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3_column text_NO Background">
    <p:spTree>
      <p:nvGrpSpPr>
        <p:cNvPr id="1" name=""/>
        <p:cNvGrpSpPr/>
        <p:nvPr/>
      </p:nvGrpSpPr>
      <p:grpSpPr>
        <a:xfrm>
          <a:off x="0" y="0"/>
          <a:ext cx="0" cy="0"/>
          <a:chOff x="0" y="0"/>
          <a:chExt cx="0" cy="0"/>
        </a:xfrm>
      </p:grpSpPr>
      <p:sp>
        <p:nvSpPr>
          <p:cNvPr id="19" name="Slide Number Placeholder 2">
            <a:extLst>
              <a:ext uri="{FF2B5EF4-FFF2-40B4-BE49-F238E27FC236}">
                <a16:creationId xmlns:a16="http://schemas.microsoft.com/office/drawing/2014/main" id="{3863765E-0C50-467D-2A23-19896D98BF31}"/>
              </a:ext>
            </a:extLst>
          </p:cNvPr>
          <p:cNvSpPr>
            <a:spLocks noGrp="1"/>
          </p:cNvSpPr>
          <p:nvPr>
            <p:ph type="sldNum" sz="quarter" idx="4"/>
          </p:nvPr>
        </p:nvSpPr>
        <p:spPr>
          <a:xfrm>
            <a:off x="11244732" y="6404349"/>
            <a:ext cx="711200" cy="365125"/>
          </a:xfrm>
          <a:prstGeom prst="rect">
            <a:avLst/>
          </a:prstGeom>
        </p:spPr>
        <p:txBody>
          <a:bodyPr vert="horz" lIns="91440" tIns="45720" rIns="91440" bIns="45720" rtlCol="0" anchor="ctr"/>
          <a:lstStyle>
            <a:lvl1pPr algn="r">
              <a:defRPr sz="1200" b="1" i="0">
                <a:solidFill>
                  <a:schemeClr val="tx1"/>
                </a:solidFill>
                <a:latin typeface="Franklin Gothic Demi" panose="020B0603020102020204" pitchFamily="34" charset="0"/>
              </a:defRPr>
            </a:lvl1pPr>
          </a:lstStyle>
          <a:p>
            <a:fld id="{B9E0ACF9-11E2-1D4B-A28D-78BD04ABBE89}" type="slidenum">
              <a:rPr lang="en-US" smtClean="0"/>
              <a:pPr/>
              <a:t>‹#›</a:t>
            </a:fld>
            <a:endParaRPr lang="en-US" dirty="0"/>
          </a:p>
        </p:txBody>
      </p:sp>
      <p:sp>
        <p:nvSpPr>
          <p:cNvPr id="11" name="Text Placeholder 2">
            <a:extLst>
              <a:ext uri="{FF2B5EF4-FFF2-40B4-BE49-F238E27FC236}">
                <a16:creationId xmlns:a16="http://schemas.microsoft.com/office/drawing/2014/main" id="{55DA57E8-F450-4057-969B-8F00DDE8D964}"/>
              </a:ext>
            </a:extLst>
          </p:cNvPr>
          <p:cNvSpPr>
            <a:spLocks noGrp="1"/>
          </p:cNvSpPr>
          <p:nvPr>
            <p:ph type="body" sz="quarter" idx="15"/>
          </p:nvPr>
        </p:nvSpPr>
        <p:spPr>
          <a:xfrm>
            <a:off x="351036" y="1289050"/>
            <a:ext cx="11489928" cy="4638675"/>
          </a:xfrm>
          <a:prstGeom prst="rect">
            <a:avLst/>
          </a:prstGeom>
        </p:spPr>
        <p:txBody>
          <a:bodyPr/>
          <a:lstStyle>
            <a:lvl1pPr>
              <a:defRPr>
                <a:solidFill>
                  <a:schemeClr val="tx2"/>
                </a:solidFill>
                <a:latin typeface="Franklin Gothic Book" panose="020B0503020102020204" pitchFamily="34" charset="0"/>
              </a:defRPr>
            </a:lvl1pPr>
            <a:lvl2pPr>
              <a:defRPr>
                <a:solidFill>
                  <a:schemeClr val="tx2"/>
                </a:solidFill>
                <a:latin typeface="Franklin Gothic Book" panose="020B0503020102020204" pitchFamily="34" charset="0"/>
              </a:defRPr>
            </a:lvl2pPr>
            <a:lvl3pPr>
              <a:defRPr>
                <a:solidFill>
                  <a:schemeClr val="tx2"/>
                </a:solidFill>
                <a:latin typeface="Franklin Gothic Book" panose="020B0503020102020204" pitchFamily="34" charset="0"/>
              </a:defRPr>
            </a:lvl3pPr>
            <a:lvl4pPr>
              <a:defRPr>
                <a:solidFill>
                  <a:schemeClr val="tx2"/>
                </a:solidFill>
                <a:latin typeface="Franklin Gothic Book" panose="020B0503020102020204" pitchFamily="34" charset="0"/>
              </a:defRPr>
            </a:lvl4pPr>
            <a:lvl5pPr>
              <a:defRPr>
                <a:solidFill>
                  <a:schemeClr val="tx2"/>
                </a:solidFill>
                <a:latin typeface="Franklin Gothic Book" panose="020B0503020102020204" pitchFamily="34" charset="0"/>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grpSp>
        <p:nvGrpSpPr>
          <p:cNvPr id="10" name="Group 9">
            <a:extLst>
              <a:ext uri="{FF2B5EF4-FFF2-40B4-BE49-F238E27FC236}">
                <a16:creationId xmlns:a16="http://schemas.microsoft.com/office/drawing/2014/main" id="{69742946-A900-8033-9DBB-9D74FF2573A0}"/>
              </a:ext>
            </a:extLst>
          </p:cNvPr>
          <p:cNvGrpSpPr/>
          <p:nvPr userDrawn="1"/>
        </p:nvGrpSpPr>
        <p:grpSpPr>
          <a:xfrm>
            <a:off x="10212841" y="190996"/>
            <a:ext cx="1776262" cy="883668"/>
            <a:chOff x="10109200" y="5770707"/>
            <a:chExt cx="1776262" cy="883668"/>
          </a:xfrm>
        </p:grpSpPr>
        <p:sp>
          <p:nvSpPr>
            <p:cNvPr id="12" name="Rectangle 11">
              <a:extLst>
                <a:ext uri="{FF2B5EF4-FFF2-40B4-BE49-F238E27FC236}">
                  <a16:creationId xmlns:a16="http://schemas.microsoft.com/office/drawing/2014/main" id="{63C3692C-A4DC-130F-386A-CD49EA649E62}"/>
                </a:ext>
              </a:extLst>
            </p:cNvPr>
            <p:cNvSpPr/>
            <p:nvPr userDrawn="1"/>
          </p:nvSpPr>
          <p:spPr>
            <a:xfrm>
              <a:off x="10432723" y="5966692"/>
              <a:ext cx="1188316" cy="49876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Picture 12">
              <a:extLst>
                <a:ext uri="{FF2B5EF4-FFF2-40B4-BE49-F238E27FC236}">
                  <a16:creationId xmlns:a16="http://schemas.microsoft.com/office/drawing/2014/main" id="{7EE17CF7-0D1C-BCFA-F027-4B407D540B5D}"/>
                </a:ext>
              </a:extLst>
            </p:cNvPr>
            <p:cNvPicPr>
              <a:picLocks noChangeAspect="1"/>
            </p:cNvPicPr>
            <p:nvPr userDrawn="1"/>
          </p:nvPicPr>
          <p:blipFill>
            <a:blip r:embed="rId2"/>
            <a:stretch>
              <a:fillRect/>
            </a:stretch>
          </p:blipFill>
          <p:spPr>
            <a:xfrm>
              <a:off x="10109200" y="5770707"/>
              <a:ext cx="1776262" cy="883668"/>
            </a:xfrm>
            <a:prstGeom prst="rect">
              <a:avLst/>
            </a:prstGeom>
          </p:spPr>
        </p:pic>
      </p:grpSp>
      <p:sp>
        <p:nvSpPr>
          <p:cNvPr id="14" name="Freeform 12">
            <a:extLst>
              <a:ext uri="{FF2B5EF4-FFF2-40B4-BE49-F238E27FC236}">
                <a16:creationId xmlns:a16="http://schemas.microsoft.com/office/drawing/2014/main" id="{DA4C99DC-FA69-5808-16C7-DBFEA35C7AC0}"/>
              </a:ext>
            </a:extLst>
          </p:cNvPr>
          <p:cNvSpPr/>
          <p:nvPr userDrawn="1"/>
        </p:nvSpPr>
        <p:spPr>
          <a:xfrm>
            <a:off x="-340545" y="-54864"/>
            <a:ext cx="10432723" cy="953417"/>
          </a:xfrm>
          <a:custGeom>
            <a:avLst/>
            <a:gdLst>
              <a:gd name="connsiteX0" fmla="*/ 0 w 9781300"/>
              <a:gd name="connsiteY0" fmla="*/ 0 h 1246187"/>
              <a:gd name="connsiteX1" fmla="*/ 3127248 w 9781300"/>
              <a:gd name="connsiteY1" fmla="*/ 0 h 1246187"/>
              <a:gd name="connsiteX2" fmla="*/ 6654052 w 9781300"/>
              <a:gd name="connsiteY2" fmla="*/ 0 h 1246187"/>
              <a:gd name="connsiteX3" fmla="*/ 9781300 w 9781300"/>
              <a:gd name="connsiteY3" fmla="*/ 0 h 1246187"/>
              <a:gd name="connsiteX4" fmla="*/ 9781300 w 9781300"/>
              <a:gd name="connsiteY4" fmla="*/ 251234 h 1246187"/>
              <a:gd name="connsiteX5" fmla="*/ 9781300 w 9781300"/>
              <a:gd name="connsiteY5" fmla="*/ 295248 h 1246187"/>
              <a:gd name="connsiteX6" fmla="*/ 9776446 w 9781300"/>
              <a:gd name="connsiteY6" fmla="*/ 295248 h 1246187"/>
              <a:gd name="connsiteX7" fmla="*/ 9759186 w 9781300"/>
              <a:gd name="connsiteY7" fmla="*/ 451752 h 1246187"/>
              <a:gd name="connsiteX8" fmla="*/ 8692810 w 9781300"/>
              <a:gd name="connsiteY8" fmla="*/ 1246187 h 1246187"/>
              <a:gd name="connsiteX9" fmla="*/ 8673384 w 9781300"/>
              <a:gd name="connsiteY9" fmla="*/ 1245402 h 1246187"/>
              <a:gd name="connsiteX10" fmla="*/ 5584993 w 9781300"/>
              <a:gd name="connsiteY10" fmla="*/ 1245402 h 1246187"/>
              <a:gd name="connsiteX11" fmla="*/ 5565562 w 9781300"/>
              <a:gd name="connsiteY11" fmla="*/ 1246187 h 1246187"/>
              <a:gd name="connsiteX12" fmla="*/ 5546136 w 9781300"/>
              <a:gd name="connsiteY12" fmla="*/ 1245402 h 1246187"/>
              <a:gd name="connsiteX13" fmla="*/ 3127248 w 9781300"/>
              <a:gd name="connsiteY13" fmla="*/ 1245402 h 1246187"/>
              <a:gd name="connsiteX14" fmla="*/ 0 w 9781300"/>
              <a:gd name="connsiteY14" fmla="*/ 1245402 h 12461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9781300" h="1246187">
                <a:moveTo>
                  <a:pt x="0" y="0"/>
                </a:moveTo>
                <a:lnTo>
                  <a:pt x="3127248" y="0"/>
                </a:lnTo>
                <a:lnTo>
                  <a:pt x="6654052" y="0"/>
                </a:lnTo>
                <a:lnTo>
                  <a:pt x="9781300" y="0"/>
                </a:lnTo>
                <a:lnTo>
                  <a:pt x="9781300" y="251234"/>
                </a:lnTo>
                <a:lnTo>
                  <a:pt x="9781300" y="295248"/>
                </a:lnTo>
                <a:lnTo>
                  <a:pt x="9776446" y="295248"/>
                </a:lnTo>
                <a:lnTo>
                  <a:pt x="9759186" y="451752"/>
                </a:lnTo>
                <a:cubicBezTo>
                  <a:pt x="9657688" y="905135"/>
                  <a:pt x="9218823" y="1246187"/>
                  <a:pt x="8692810" y="1246187"/>
                </a:cubicBezTo>
                <a:lnTo>
                  <a:pt x="8673384" y="1245402"/>
                </a:lnTo>
                <a:lnTo>
                  <a:pt x="5584993" y="1245402"/>
                </a:lnTo>
                <a:lnTo>
                  <a:pt x="5565562" y="1246187"/>
                </a:lnTo>
                <a:lnTo>
                  <a:pt x="5546136" y="1245402"/>
                </a:lnTo>
                <a:lnTo>
                  <a:pt x="3127248" y="1245402"/>
                </a:lnTo>
                <a:lnTo>
                  <a:pt x="0" y="1245402"/>
                </a:lnTo>
                <a:close/>
              </a:path>
            </a:pathLst>
          </a:custGeom>
          <a:solidFill>
            <a:srgbClr val="0072BC"/>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5" name="Text Placeholder 15">
            <a:extLst>
              <a:ext uri="{FF2B5EF4-FFF2-40B4-BE49-F238E27FC236}">
                <a16:creationId xmlns:a16="http://schemas.microsoft.com/office/drawing/2014/main" id="{3593A30C-340E-1B22-9AA1-3645554AE984}"/>
              </a:ext>
            </a:extLst>
          </p:cNvPr>
          <p:cNvSpPr>
            <a:spLocks noGrp="1"/>
          </p:cNvSpPr>
          <p:nvPr>
            <p:ph type="body" sz="quarter" idx="14"/>
          </p:nvPr>
        </p:nvSpPr>
        <p:spPr>
          <a:xfrm>
            <a:off x="350838" y="133844"/>
            <a:ext cx="9341604" cy="794225"/>
          </a:xfrm>
          <a:prstGeom prst="rect">
            <a:avLst/>
          </a:prstGeom>
        </p:spPr>
        <p:txBody>
          <a:bodyPr>
            <a:normAutofit/>
          </a:bodyPr>
          <a:lstStyle>
            <a:lvl1pPr marL="0" marR="0" indent="0" algn="l" defTabSz="914400" rtl="0" eaLnBrk="1" fontAlgn="auto" latinLnBrk="0" hangingPunct="1">
              <a:lnSpc>
                <a:spcPct val="90000"/>
              </a:lnSpc>
              <a:spcBef>
                <a:spcPts val="1000"/>
              </a:spcBef>
              <a:spcAft>
                <a:spcPts val="0"/>
              </a:spcAft>
              <a:buClrTx/>
              <a:buSzTx/>
              <a:buFontTx/>
              <a:buNone/>
              <a:tabLst/>
              <a:defRPr sz="3200" b="0" i="0">
                <a:solidFill>
                  <a:schemeClr val="bg1"/>
                </a:solidFill>
                <a:latin typeface="Franklin Gothic Demi" panose="020B0603020102020204" pitchFamily="34" charset="0"/>
                <a:cs typeface="Arial" panose="020B0604020202020204" pitchFamily="34" charset="0"/>
              </a:defRPr>
            </a:lvl1pPr>
          </a:lstStyle>
          <a:p>
            <a:pPr lvl="0"/>
            <a:r>
              <a:rPr lang="en-GB" dirty="0"/>
              <a:t>Click to edit Master text styles</a:t>
            </a:r>
          </a:p>
        </p:txBody>
      </p:sp>
      <p:pic>
        <p:nvPicPr>
          <p:cNvPr id="17" name="Picture 16">
            <a:extLst>
              <a:ext uri="{FF2B5EF4-FFF2-40B4-BE49-F238E27FC236}">
                <a16:creationId xmlns:a16="http://schemas.microsoft.com/office/drawing/2014/main" id="{373A4375-7EB5-71F3-F343-4C6D24A9028C}"/>
              </a:ext>
            </a:extLst>
          </p:cNvPr>
          <p:cNvPicPr>
            <a:picLocks noChangeAspect="1"/>
          </p:cNvPicPr>
          <p:nvPr userDrawn="1"/>
        </p:nvPicPr>
        <p:blipFill>
          <a:blip r:embed="rId3"/>
          <a:stretch>
            <a:fillRect/>
          </a:stretch>
        </p:blipFill>
        <p:spPr>
          <a:xfrm>
            <a:off x="236068" y="5766998"/>
            <a:ext cx="1254994" cy="1126082"/>
          </a:xfrm>
          <a:prstGeom prst="rect">
            <a:avLst/>
          </a:prstGeom>
        </p:spPr>
      </p:pic>
    </p:spTree>
    <p:extLst>
      <p:ext uri="{BB962C8B-B14F-4D97-AF65-F5344CB8AC3E}">
        <p14:creationId xmlns:p14="http://schemas.microsoft.com/office/powerpoint/2010/main" val="310459629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General layout">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DC78D658-21F0-413C-AE9F-9D302F755FF3}"/>
              </a:ext>
            </a:extLst>
          </p:cNvPr>
          <p:cNvPicPr>
            <a:picLocks noChangeAspect="1"/>
          </p:cNvPicPr>
          <p:nvPr userDrawn="1"/>
        </p:nvPicPr>
        <p:blipFill rotWithShape="1">
          <a:blip r:embed="rId2">
            <a:alphaModFix amt="8000"/>
          </a:blip>
          <a:srcRect l="21576" r="22401" b="26189"/>
          <a:stretch/>
        </p:blipFill>
        <p:spPr>
          <a:xfrm>
            <a:off x="-10159" y="4044663"/>
            <a:ext cx="12202160" cy="2813337"/>
          </a:xfrm>
          <a:prstGeom prst="rect">
            <a:avLst/>
          </a:prstGeom>
        </p:spPr>
      </p:pic>
      <p:sp>
        <p:nvSpPr>
          <p:cNvPr id="10" name="Content Placeholder 2">
            <a:extLst>
              <a:ext uri="{FF2B5EF4-FFF2-40B4-BE49-F238E27FC236}">
                <a16:creationId xmlns:a16="http://schemas.microsoft.com/office/drawing/2014/main" id="{13E78785-3923-3DE1-1CF0-430E52EAF4F7}"/>
              </a:ext>
            </a:extLst>
          </p:cNvPr>
          <p:cNvSpPr>
            <a:spLocks noGrp="1"/>
          </p:cNvSpPr>
          <p:nvPr>
            <p:ph sz="half" idx="1" hasCustomPrompt="1"/>
          </p:nvPr>
        </p:nvSpPr>
        <p:spPr>
          <a:xfrm>
            <a:off x="351036" y="1252729"/>
            <a:ext cx="5489915" cy="4369466"/>
          </a:xfrm>
          <a:prstGeom prst="rect">
            <a:avLst/>
          </a:prstGeom>
        </p:spPr>
        <p:txBody>
          <a:bodyPr>
            <a:normAutofit/>
          </a:bodyPr>
          <a:lstStyle>
            <a:lvl1pPr marL="0" indent="0">
              <a:lnSpc>
                <a:spcPct val="100000"/>
              </a:lnSpc>
              <a:buFontTx/>
              <a:buNone/>
              <a:defRPr sz="2100" b="0" i="0">
                <a:solidFill>
                  <a:srgbClr val="0072BC"/>
                </a:solidFill>
                <a:latin typeface="Franklin Gothic Book" panose="020B0503020102020204" pitchFamily="34" charset="0"/>
                <a:cs typeface="Arial" panose="020B0604020202020204" pitchFamily="34" charset="0"/>
              </a:defRPr>
            </a:lvl1pPr>
          </a:lstStyle>
          <a:p>
            <a:pPr lvl="0"/>
            <a:r>
              <a:rPr lang="en-US" dirty="0"/>
              <a:t>Body copy goes here</a:t>
            </a:r>
          </a:p>
        </p:txBody>
      </p:sp>
      <p:sp>
        <p:nvSpPr>
          <p:cNvPr id="15" name="Content Placeholder 2">
            <a:extLst>
              <a:ext uri="{FF2B5EF4-FFF2-40B4-BE49-F238E27FC236}">
                <a16:creationId xmlns:a16="http://schemas.microsoft.com/office/drawing/2014/main" id="{23A18A8B-6473-207B-F5A9-856C7FDBDF37}"/>
              </a:ext>
            </a:extLst>
          </p:cNvPr>
          <p:cNvSpPr>
            <a:spLocks noGrp="1"/>
          </p:cNvSpPr>
          <p:nvPr>
            <p:ph sz="half" idx="15"/>
          </p:nvPr>
        </p:nvSpPr>
        <p:spPr>
          <a:xfrm>
            <a:off x="6131124" y="1245481"/>
            <a:ext cx="5489915" cy="4369466"/>
          </a:xfrm>
          <a:prstGeom prst="rect">
            <a:avLst/>
          </a:prstGeom>
        </p:spPr>
        <p:txBody>
          <a:bodyPr/>
          <a:lstStyle>
            <a:lvl1pPr marL="0" marR="0" indent="0" algn="l" defTabSz="914400" rtl="0" eaLnBrk="1" fontAlgn="auto" latinLnBrk="0" hangingPunct="1">
              <a:lnSpc>
                <a:spcPts val="3200"/>
              </a:lnSpc>
              <a:spcBef>
                <a:spcPts val="1000"/>
              </a:spcBef>
              <a:spcAft>
                <a:spcPts val="0"/>
              </a:spcAft>
              <a:buClrTx/>
              <a:buSzTx/>
              <a:buFontTx/>
              <a:buNone/>
              <a:tabLst/>
              <a:defRPr sz="2100" b="0" i="0">
                <a:solidFill>
                  <a:srgbClr val="0072BC"/>
                </a:solidFill>
                <a:latin typeface="Arial" panose="020B0604020202020204" pitchFamily="34" charset="0"/>
                <a:cs typeface="Arial" panose="020B0604020202020204" pitchFamily="34" charset="0"/>
              </a:defRPr>
            </a:lvl1pPr>
          </a:lstStyle>
          <a:p>
            <a:pPr lvl="0"/>
            <a:r>
              <a:rPr lang="en-GB"/>
              <a:t>Click to edit Master text styles</a:t>
            </a:r>
          </a:p>
        </p:txBody>
      </p:sp>
      <p:sp>
        <p:nvSpPr>
          <p:cNvPr id="26" name="Slide Number Placeholder 2">
            <a:extLst>
              <a:ext uri="{FF2B5EF4-FFF2-40B4-BE49-F238E27FC236}">
                <a16:creationId xmlns:a16="http://schemas.microsoft.com/office/drawing/2014/main" id="{EFB3B53A-1A50-EF59-D5E9-3AE1B60F7D9A}"/>
              </a:ext>
            </a:extLst>
          </p:cNvPr>
          <p:cNvSpPr>
            <a:spLocks noGrp="1"/>
          </p:cNvSpPr>
          <p:nvPr>
            <p:ph type="sldNum" sz="quarter" idx="4"/>
          </p:nvPr>
        </p:nvSpPr>
        <p:spPr>
          <a:xfrm>
            <a:off x="11244732" y="6404349"/>
            <a:ext cx="711200" cy="365125"/>
          </a:xfrm>
          <a:prstGeom prst="rect">
            <a:avLst/>
          </a:prstGeom>
        </p:spPr>
        <p:txBody>
          <a:bodyPr vert="horz" lIns="91440" tIns="45720" rIns="91440" bIns="45720" rtlCol="0" anchor="ctr"/>
          <a:lstStyle>
            <a:lvl1pPr algn="r">
              <a:defRPr sz="1200" b="1" i="0">
                <a:solidFill>
                  <a:schemeClr val="tx1"/>
                </a:solidFill>
                <a:latin typeface="Franklin Gothic Demi" panose="020B0603020102020204" pitchFamily="34" charset="0"/>
              </a:defRPr>
            </a:lvl1pPr>
          </a:lstStyle>
          <a:p>
            <a:fld id="{B9E0ACF9-11E2-1D4B-A28D-78BD04ABBE89}" type="slidenum">
              <a:rPr lang="en-US" smtClean="0"/>
              <a:pPr/>
              <a:t>‹#›</a:t>
            </a:fld>
            <a:endParaRPr lang="en-US" dirty="0"/>
          </a:p>
        </p:txBody>
      </p:sp>
      <p:grpSp>
        <p:nvGrpSpPr>
          <p:cNvPr id="20" name="Group 19">
            <a:extLst>
              <a:ext uri="{FF2B5EF4-FFF2-40B4-BE49-F238E27FC236}">
                <a16:creationId xmlns:a16="http://schemas.microsoft.com/office/drawing/2014/main" id="{E23E9C2F-6418-F243-4B31-5605311E1DF4}"/>
              </a:ext>
            </a:extLst>
          </p:cNvPr>
          <p:cNvGrpSpPr/>
          <p:nvPr userDrawn="1"/>
        </p:nvGrpSpPr>
        <p:grpSpPr>
          <a:xfrm>
            <a:off x="10212841" y="190996"/>
            <a:ext cx="1776262" cy="883668"/>
            <a:chOff x="10109200" y="5770707"/>
            <a:chExt cx="1776262" cy="883668"/>
          </a:xfrm>
        </p:grpSpPr>
        <p:sp>
          <p:nvSpPr>
            <p:cNvPr id="21" name="Rectangle 20">
              <a:extLst>
                <a:ext uri="{FF2B5EF4-FFF2-40B4-BE49-F238E27FC236}">
                  <a16:creationId xmlns:a16="http://schemas.microsoft.com/office/drawing/2014/main" id="{8BE90E69-F0E4-177B-9E9D-B8CE21AF6742}"/>
                </a:ext>
              </a:extLst>
            </p:cNvPr>
            <p:cNvSpPr/>
            <p:nvPr userDrawn="1"/>
          </p:nvSpPr>
          <p:spPr>
            <a:xfrm>
              <a:off x="10432723" y="5966692"/>
              <a:ext cx="1188316" cy="49876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2" name="Picture 21">
              <a:extLst>
                <a:ext uri="{FF2B5EF4-FFF2-40B4-BE49-F238E27FC236}">
                  <a16:creationId xmlns:a16="http://schemas.microsoft.com/office/drawing/2014/main" id="{6FF6E0EE-D3F2-2715-27A7-C184C0CDB64C}"/>
                </a:ext>
              </a:extLst>
            </p:cNvPr>
            <p:cNvPicPr>
              <a:picLocks noChangeAspect="1"/>
            </p:cNvPicPr>
            <p:nvPr userDrawn="1"/>
          </p:nvPicPr>
          <p:blipFill>
            <a:blip r:embed="rId3"/>
            <a:stretch>
              <a:fillRect/>
            </a:stretch>
          </p:blipFill>
          <p:spPr>
            <a:xfrm>
              <a:off x="10109200" y="5770707"/>
              <a:ext cx="1776262" cy="883668"/>
            </a:xfrm>
            <a:prstGeom prst="rect">
              <a:avLst/>
            </a:prstGeom>
          </p:spPr>
        </p:pic>
      </p:grpSp>
      <p:sp>
        <p:nvSpPr>
          <p:cNvPr id="23" name="Freeform 12">
            <a:extLst>
              <a:ext uri="{FF2B5EF4-FFF2-40B4-BE49-F238E27FC236}">
                <a16:creationId xmlns:a16="http://schemas.microsoft.com/office/drawing/2014/main" id="{CCB80758-02B9-F728-2E67-0144B6BAB9F5}"/>
              </a:ext>
            </a:extLst>
          </p:cNvPr>
          <p:cNvSpPr/>
          <p:nvPr userDrawn="1"/>
        </p:nvSpPr>
        <p:spPr>
          <a:xfrm>
            <a:off x="-340545" y="-54864"/>
            <a:ext cx="10432723" cy="953417"/>
          </a:xfrm>
          <a:custGeom>
            <a:avLst/>
            <a:gdLst>
              <a:gd name="connsiteX0" fmla="*/ 0 w 9781300"/>
              <a:gd name="connsiteY0" fmla="*/ 0 h 1246187"/>
              <a:gd name="connsiteX1" fmla="*/ 3127248 w 9781300"/>
              <a:gd name="connsiteY1" fmla="*/ 0 h 1246187"/>
              <a:gd name="connsiteX2" fmla="*/ 6654052 w 9781300"/>
              <a:gd name="connsiteY2" fmla="*/ 0 h 1246187"/>
              <a:gd name="connsiteX3" fmla="*/ 9781300 w 9781300"/>
              <a:gd name="connsiteY3" fmla="*/ 0 h 1246187"/>
              <a:gd name="connsiteX4" fmla="*/ 9781300 w 9781300"/>
              <a:gd name="connsiteY4" fmla="*/ 251234 h 1246187"/>
              <a:gd name="connsiteX5" fmla="*/ 9781300 w 9781300"/>
              <a:gd name="connsiteY5" fmla="*/ 295248 h 1246187"/>
              <a:gd name="connsiteX6" fmla="*/ 9776446 w 9781300"/>
              <a:gd name="connsiteY6" fmla="*/ 295248 h 1246187"/>
              <a:gd name="connsiteX7" fmla="*/ 9759186 w 9781300"/>
              <a:gd name="connsiteY7" fmla="*/ 451752 h 1246187"/>
              <a:gd name="connsiteX8" fmla="*/ 8692810 w 9781300"/>
              <a:gd name="connsiteY8" fmla="*/ 1246187 h 1246187"/>
              <a:gd name="connsiteX9" fmla="*/ 8673384 w 9781300"/>
              <a:gd name="connsiteY9" fmla="*/ 1245402 h 1246187"/>
              <a:gd name="connsiteX10" fmla="*/ 5584993 w 9781300"/>
              <a:gd name="connsiteY10" fmla="*/ 1245402 h 1246187"/>
              <a:gd name="connsiteX11" fmla="*/ 5565562 w 9781300"/>
              <a:gd name="connsiteY11" fmla="*/ 1246187 h 1246187"/>
              <a:gd name="connsiteX12" fmla="*/ 5546136 w 9781300"/>
              <a:gd name="connsiteY12" fmla="*/ 1245402 h 1246187"/>
              <a:gd name="connsiteX13" fmla="*/ 3127248 w 9781300"/>
              <a:gd name="connsiteY13" fmla="*/ 1245402 h 1246187"/>
              <a:gd name="connsiteX14" fmla="*/ 0 w 9781300"/>
              <a:gd name="connsiteY14" fmla="*/ 1245402 h 12461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9781300" h="1246187">
                <a:moveTo>
                  <a:pt x="0" y="0"/>
                </a:moveTo>
                <a:lnTo>
                  <a:pt x="3127248" y="0"/>
                </a:lnTo>
                <a:lnTo>
                  <a:pt x="6654052" y="0"/>
                </a:lnTo>
                <a:lnTo>
                  <a:pt x="9781300" y="0"/>
                </a:lnTo>
                <a:lnTo>
                  <a:pt x="9781300" y="251234"/>
                </a:lnTo>
                <a:lnTo>
                  <a:pt x="9781300" y="295248"/>
                </a:lnTo>
                <a:lnTo>
                  <a:pt x="9776446" y="295248"/>
                </a:lnTo>
                <a:lnTo>
                  <a:pt x="9759186" y="451752"/>
                </a:lnTo>
                <a:cubicBezTo>
                  <a:pt x="9657688" y="905135"/>
                  <a:pt x="9218823" y="1246187"/>
                  <a:pt x="8692810" y="1246187"/>
                </a:cubicBezTo>
                <a:lnTo>
                  <a:pt x="8673384" y="1245402"/>
                </a:lnTo>
                <a:lnTo>
                  <a:pt x="5584993" y="1245402"/>
                </a:lnTo>
                <a:lnTo>
                  <a:pt x="5565562" y="1246187"/>
                </a:lnTo>
                <a:lnTo>
                  <a:pt x="5546136" y="1245402"/>
                </a:lnTo>
                <a:lnTo>
                  <a:pt x="3127248" y="1245402"/>
                </a:lnTo>
                <a:lnTo>
                  <a:pt x="0" y="1245402"/>
                </a:lnTo>
                <a:close/>
              </a:path>
            </a:pathLst>
          </a:custGeom>
          <a:solidFill>
            <a:srgbClr val="0072BC"/>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5" name="Text Placeholder 15">
            <a:extLst>
              <a:ext uri="{FF2B5EF4-FFF2-40B4-BE49-F238E27FC236}">
                <a16:creationId xmlns:a16="http://schemas.microsoft.com/office/drawing/2014/main" id="{3103E1C8-36F4-C936-CFC2-E124234C4725}"/>
              </a:ext>
            </a:extLst>
          </p:cNvPr>
          <p:cNvSpPr>
            <a:spLocks noGrp="1"/>
          </p:cNvSpPr>
          <p:nvPr>
            <p:ph type="body" sz="quarter" idx="14"/>
          </p:nvPr>
        </p:nvSpPr>
        <p:spPr>
          <a:xfrm>
            <a:off x="350838" y="133844"/>
            <a:ext cx="9341604" cy="794225"/>
          </a:xfrm>
          <a:prstGeom prst="rect">
            <a:avLst/>
          </a:prstGeom>
        </p:spPr>
        <p:txBody>
          <a:bodyPr>
            <a:normAutofit/>
          </a:bodyPr>
          <a:lstStyle>
            <a:lvl1pPr marL="0" marR="0" indent="0" algn="l" defTabSz="914400" rtl="0" eaLnBrk="1" fontAlgn="auto" latinLnBrk="0" hangingPunct="1">
              <a:lnSpc>
                <a:spcPct val="90000"/>
              </a:lnSpc>
              <a:spcBef>
                <a:spcPts val="1000"/>
              </a:spcBef>
              <a:spcAft>
                <a:spcPts val="0"/>
              </a:spcAft>
              <a:buClrTx/>
              <a:buSzTx/>
              <a:buFontTx/>
              <a:buNone/>
              <a:tabLst/>
              <a:defRPr sz="3200" b="0" i="0">
                <a:solidFill>
                  <a:schemeClr val="bg1"/>
                </a:solidFill>
                <a:latin typeface="Franklin Gothic Demi" panose="020B0603020102020204" pitchFamily="34" charset="0"/>
                <a:cs typeface="Arial" panose="020B0604020202020204" pitchFamily="34" charset="0"/>
              </a:defRPr>
            </a:lvl1pPr>
          </a:lstStyle>
          <a:p>
            <a:pPr lvl="0"/>
            <a:r>
              <a:rPr lang="en-GB" dirty="0"/>
              <a:t>Click to edit Master text styles</a:t>
            </a:r>
          </a:p>
        </p:txBody>
      </p:sp>
      <p:pic>
        <p:nvPicPr>
          <p:cNvPr id="12" name="Picture 11">
            <a:extLst>
              <a:ext uri="{FF2B5EF4-FFF2-40B4-BE49-F238E27FC236}">
                <a16:creationId xmlns:a16="http://schemas.microsoft.com/office/drawing/2014/main" id="{BE62DCDE-E4A5-F3EC-D045-2A37CD35B8F8}"/>
              </a:ext>
            </a:extLst>
          </p:cNvPr>
          <p:cNvPicPr>
            <a:picLocks noChangeAspect="1"/>
          </p:cNvPicPr>
          <p:nvPr userDrawn="1"/>
        </p:nvPicPr>
        <p:blipFill>
          <a:blip r:embed="rId4"/>
          <a:stretch>
            <a:fillRect/>
          </a:stretch>
        </p:blipFill>
        <p:spPr>
          <a:xfrm>
            <a:off x="236068" y="5766998"/>
            <a:ext cx="1254994" cy="1126082"/>
          </a:xfrm>
          <a:prstGeom prst="rect">
            <a:avLst/>
          </a:prstGeom>
        </p:spPr>
      </p:pic>
    </p:spTree>
    <p:extLst>
      <p:ext uri="{BB962C8B-B14F-4D97-AF65-F5344CB8AC3E}">
        <p14:creationId xmlns:p14="http://schemas.microsoft.com/office/powerpoint/2010/main" val="6125774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1_General layout_NO Background">
    <p:spTree>
      <p:nvGrpSpPr>
        <p:cNvPr id="1" name=""/>
        <p:cNvGrpSpPr/>
        <p:nvPr/>
      </p:nvGrpSpPr>
      <p:grpSpPr>
        <a:xfrm>
          <a:off x="0" y="0"/>
          <a:ext cx="0" cy="0"/>
          <a:chOff x="0" y="0"/>
          <a:chExt cx="0" cy="0"/>
        </a:xfrm>
      </p:grpSpPr>
      <p:sp>
        <p:nvSpPr>
          <p:cNvPr id="22" name="Slide Number Placeholder 2">
            <a:extLst>
              <a:ext uri="{FF2B5EF4-FFF2-40B4-BE49-F238E27FC236}">
                <a16:creationId xmlns:a16="http://schemas.microsoft.com/office/drawing/2014/main" id="{BA4D5CEE-26BF-0B91-A50E-906ED69BC8E8}"/>
              </a:ext>
            </a:extLst>
          </p:cNvPr>
          <p:cNvSpPr>
            <a:spLocks noGrp="1"/>
          </p:cNvSpPr>
          <p:nvPr>
            <p:ph type="sldNum" sz="quarter" idx="4"/>
          </p:nvPr>
        </p:nvSpPr>
        <p:spPr>
          <a:xfrm>
            <a:off x="11244732" y="6404349"/>
            <a:ext cx="711200" cy="365125"/>
          </a:xfrm>
          <a:prstGeom prst="rect">
            <a:avLst/>
          </a:prstGeom>
        </p:spPr>
        <p:txBody>
          <a:bodyPr vert="horz" lIns="91440" tIns="45720" rIns="91440" bIns="45720" rtlCol="0" anchor="ctr"/>
          <a:lstStyle>
            <a:lvl1pPr algn="r">
              <a:defRPr sz="1200" b="1" i="0">
                <a:solidFill>
                  <a:schemeClr val="tx1"/>
                </a:solidFill>
                <a:latin typeface="Franklin Gothic Demi" panose="020B0603020102020204" pitchFamily="34" charset="0"/>
              </a:defRPr>
            </a:lvl1pPr>
          </a:lstStyle>
          <a:p>
            <a:fld id="{B9E0ACF9-11E2-1D4B-A28D-78BD04ABBE89}" type="slidenum">
              <a:rPr lang="en-US" smtClean="0"/>
              <a:pPr/>
              <a:t>‹#›</a:t>
            </a:fld>
            <a:endParaRPr lang="en-US" dirty="0"/>
          </a:p>
        </p:txBody>
      </p:sp>
      <p:sp>
        <p:nvSpPr>
          <p:cNvPr id="23" name="Content Placeholder 2">
            <a:extLst>
              <a:ext uri="{FF2B5EF4-FFF2-40B4-BE49-F238E27FC236}">
                <a16:creationId xmlns:a16="http://schemas.microsoft.com/office/drawing/2014/main" id="{5C232DD5-F993-4CAA-8E4A-0933B74BFFC0}"/>
              </a:ext>
            </a:extLst>
          </p:cNvPr>
          <p:cNvSpPr>
            <a:spLocks noGrp="1"/>
          </p:cNvSpPr>
          <p:nvPr>
            <p:ph sz="half" idx="1" hasCustomPrompt="1"/>
          </p:nvPr>
        </p:nvSpPr>
        <p:spPr>
          <a:xfrm>
            <a:off x="351036" y="1252729"/>
            <a:ext cx="5489915" cy="4369466"/>
          </a:xfrm>
          <a:prstGeom prst="rect">
            <a:avLst/>
          </a:prstGeom>
        </p:spPr>
        <p:txBody>
          <a:bodyPr>
            <a:normAutofit/>
          </a:bodyPr>
          <a:lstStyle>
            <a:lvl1pPr marL="0" indent="0">
              <a:lnSpc>
                <a:spcPts val="3200"/>
              </a:lnSpc>
              <a:buFontTx/>
              <a:buNone/>
              <a:defRPr sz="2100" b="0" i="0">
                <a:solidFill>
                  <a:srgbClr val="0072BC"/>
                </a:solidFill>
                <a:latin typeface="Franklin Gothic Book" panose="020B0503020102020204" pitchFamily="34" charset="0"/>
                <a:cs typeface="Arial" panose="020B0604020202020204" pitchFamily="34" charset="0"/>
              </a:defRPr>
            </a:lvl1pPr>
          </a:lstStyle>
          <a:p>
            <a:pPr lvl="0"/>
            <a:r>
              <a:rPr lang="en-US" dirty="0"/>
              <a:t>Body copy goes here</a:t>
            </a:r>
          </a:p>
        </p:txBody>
      </p:sp>
      <p:sp>
        <p:nvSpPr>
          <p:cNvPr id="25" name="Content Placeholder 2">
            <a:extLst>
              <a:ext uri="{FF2B5EF4-FFF2-40B4-BE49-F238E27FC236}">
                <a16:creationId xmlns:a16="http://schemas.microsoft.com/office/drawing/2014/main" id="{196B0FEB-69D3-45B6-A2F3-299C50D94803}"/>
              </a:ext>
            </a:extLst>
          </p:cNvPr>
          <p:cNvSpPr>
            <a:spLocks noGrp="1"/>
          </p:cNvSpPr>
          <p:nvPr>
            <p:ph sz="half" idx="15"/>
          </p:nvPr>
        </p:nvSpPr>
        <p:spPr>
          <a:xfrm>
            <a:off x="6131124" y="1245481"/>
            <a:ext cx="5489915" cy="4369466"/>
          </a:xfrm>
          <a:prstGeom prst="rect">
            <a:avLst/>
          </a:prstGeom>
        </p:spPr>
        <p:txBody>
          <a:bodyPr/>
          <a:lstStyle>
            <a:lvl1pPr marL="0" marR="0" indent="0" algn="l" defTabSz="914400" rtl="0" eaLnBrk="1" fontAlgn="auto" latinLnBrk="0" hangingPunct="1">
              <a:lnSpc>
                <a:spcPts val="3200"/>
              </a:lnSpc>
              <a:spcBef>
                <a:spcPts val="1000"/>
              </a:spcBef>
              <a:spcAft>
                <a:spcPts val="0"/>
              </a:spcAft>
              <a:buClrTx/>
              <a:buSzTx/>
              <a:buFontTx/>
              <a:buNone/>
              <a:tabLst/>
              <a:defRPr sz="2100" b="0" i="0">
                <a:solidFill>
                  <a:srgbClr val="0072BC"/>
                </a:solidFill>
                <a:latin typeface="Arial" panose="020B0604020202020204" pitchFamily="34" charset="0"/>
                <a:cs typeface="Arial" panose="020B0604020202020204" pitchFamily="34" charset="0"/>
              </a:defRPr>
            </a:lvl1pPr>
          </a:lstStyle>
          <a:p>
            <a:pPr lvl="0"/>
            <a:r>
              <a:rPr lang="en-GB"/>
              <a:t>Click to edit Master text styles</a:t>
            </a:r>
          </a:p>
        </p:txBody>
      </p:sp>
      <p:grpSp>
        <p:nvGrpSpPr>
          <p:cNvPr id="11" name="Group 10">
            <a:extLst>
              <a:ext uri="{FF2B5EF4-FFF2-40B4-BE49-F238E27FC236}">
                <a16:creationId xmlns:a16="http://schemas.microsoft.com/office/drawing/2014/main" id="{819E0E6F-A87D-9F0C-D09F-037B2080FA9C}"/>
              </a:ext>
            </a:extLst>
          </p:cNvPr>
          <p:cNvGrpSpPr/>
          <p:nvPr userDrawn="1"/>
        </p:nvGrpSpPr>
        <p:grpSpPr>
          <a:xfrm>
            <a:off x="10212841" y="190996"/>
            <a:ext cx="1776262" cy="883668"/>
            <a:chOff x="10109200" y="5770707"/>
            <a:chExt cx="1776262" cy="883668"/>
          </a:xfrm>
        </p:grpSpPr>
        <p:sp>
          <p:nvSpPr>
            <p:cNvPr id="12" name="Rectangle 11">
              <a:extLst>
                <a:ext uri="{FF2B5EF4-FFF2-40B4-BE49-F238E27FC236}">
                  <a16:creationId xmlns:a16="http://schemas.microsoft.com/office/drawing/2014/main" id="{8DB2F3F0-9302-0472-F56A-0B8208A6503D}"/>
                </a:ext>
              </a:extLst>
            </p:cNvPr>
            <p:cNvSpPr/>
            <p:nvPr userDrawn="1"/>
          </p:nvSpPr>
          <p:spPr>
            <a:xfrm>
              <a:off x="10432723" y="5966692"/>
              <a:ext cx="1188316" cy="49876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Picture 12">
              <a:extLst>
                <a:ext uri="{FF2B5EF4-FFF2-40B4-BE49-F238E27FC236}">
                  <a16:creationId xmlns:a16="http://schemas.microsoft.com/office/drawing/2014/main" id="{EC5949B4-C0D0-97E5-D000-5D1FE63D346B}"/>
                </a:ext>
              </a:extLst>
            </p:cNvPr>
            <p:cNvPicPr>
              <a:picLocks noChangeAspect="1"/>
            </p:cNvPicPr>
            <p:nvPr userDrawn="1"/>
          </p:nvPicPr>
          <p:blipFill>
            <a:blip r:embed="rId2"/>
            <a:stretch>
              <a:fillRect/>
            </a:stretch>
          </p:blipFill>
          <p:spPr>
            <a:xfrm>
              <a:off x="10109200" y="5770707"/>
              <a:ext cx="1776262" cy="883668"/>
            </a:xfrm>
            <a:prstGeom prst="rect">
              <a:avLst/>
            </a:prstGeom>
          </p:spPr>
        </p:pic>
      </p:grpSp>
      <p:sp>
        <p:nvSpPr>
          <p:cNvPr id="14" name="Freeform 12">
            <a:extLst>
              <a:ext uri="{FF2B5EF4-FFF2-40B4-BE49-F238E27FC236}">
                <a16:creationId xmlns:a16="http://schemas.microsoft.com/office/drawing/2014/main" id="{AB654184-5329-9ED0-9319-B976BE6928D5}"/>
              </a:ext>
            </a:extLst>
          </p:cNvPr>
          <p:cNvSpPr/>
          <p:nvPr userDrawn="1"/>
        </p:nvSpPr>
        <p:spPr>
          <a:xfrm>
            <a:off x="-340545" y="-54864"/>
            <a:ext cx="10432723" cy="953417"/>
          </a:xfrm>
          <a:custGeom>
            <a:avLst/>
            <a:gdLst>
              <a:gd name="connsiteX0" fmla="*/ 0 w 9781300"/>
              <a:gd name="connsiteY0" fmla="*/ 0 h 1246187"/>
              <a:gd name="connsiteX1" fmla="*/ 3127248 w 9781300"/>
              <a:gd name="connsiteY1" fmla="*/ 0 h 1246187"/>
              <a:gd name="connsiteX2" fmla="*/ 6654052 w 9781300"/>
              <a:gd name="connsiteY2" fmla="*/ 0 h 1246187"/>
              <a:gd name="connsiteX3" fmla="*/ 9781300 w 9781300"/>
              <a:gd name="connsiteY3" fmla="*/ 0 h 1246187"/>
              <a:gd name="connsiteX4" fmla="*/ 9781300 w 9781300"/>
              <a:gd name="connsiteY4" fmla="*/ 251234 h 1246187"/>
              <a:gd name="connsiteX5" fmla="*/ 9781300 w 9781300"/>
              <a:gd name="connsiteY5" fmla="*/ 295248 h 1246187"/>
              <a:gd name="connsiteX6" fmla="*/ 9776446 w 9781300"/>
              <a:gd name="connsiteY6" fmla="*/ 295248 h 1246187"/>
              <a:gd name="connsiteX7" fmla="*/ 9759186 w 9781300"/>
              <a:gd name="connsiteY7" fmla="*/ 451752 h 1246187"/>
              <a:gd name="connsiteX8" fmla="*/ 8692810 w 9781300"/>
              <a:gd name="connsiteY8" fmla="*/ 1246187 h 1246187"/>
              <a:gd name="connsiteX9" fmla="*/ 8673384 w 9781300"/>
              <a:gd name="connsiteY9" fmla="*/ 1245402 h 1246187"/>
              <a:gd name="connsiteX10" fmla="*/ 5584993 w 9781300"/>
              <a:gd name="connsiteY10" fmla="*/ 1245402 h 1246187"/>
              <a:gd name="connsiteX11" fmla="*/ 5565562 w 9781300"/>
              <a:gd name="connsiteY11" fmla="*/ 1246187 h 1246187"/>
              <a:gd name="connsiteX12" fmla="*/ 5546136 w 9781300"/>
              <a:gd name="connsiteY12" fmla="*/ 1245402 h 1246187"/>
              <a:gd name="connsiteX13" fmla="*/ 3127248 w 9781300"/>
              <a:gd name="connsiteY13" fmla="*/ 1245402 h 1246187"/>
              <a:gd name="connsiteX14" fmla="*/ 0 w 9781300"/>
              <a:gd name="connsiteY14" fmla="*/ 1245402 h 12461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9781300" h="1246187">
                <a:moveTo>
                  <a:pt x="0" y="0"/>
                </a:moveTo>
                <a:lnTo>
                  <a:pt x="3127248" y="0"/>
                </a:lnTo>
                <a:lnTo>
                  <a:pt x="6654052" y="0"/>
                </a:lnTo>
                <a:lnTo>
                  <a:pt x="9781300" y="0"/>
                </a:lnTo>
                <a:lnTo>
                  <a:pt x="9781300" y="251234"/>
                </a:lnTo>
                <a:lnTo>
                  <a:pt x="9781300" y="295248"/>
                </a:lnTo>
                <a:lnTo>
                  <a:pt x="9776446" y="295248"/>
                </a:lnTo>
                <a:lnTo>
                  <a:pt x="9759186" y="451752"/>
                </a:lnTo>
                <a:cubicBezTo>
                  <a:pt x="9657688" y="905135"/>
                  <a:pt x="9218823" y="1246187"/>
                  <a:pt x="8692810" y="1246187"/>
                </a:cubicBezTo>
                <a:lnTo>
                  <a:pt x="8673384" y="1245402"/>
                </a:lnTo>
                <a:lnTo>
                  <a:pt x="5584993" y="1245402"/>
                </a:lnTo>
                <a:lnTo>
                  <a:pt x="5565562" y="1246187"/>
                </a:lnTo>
                <a:lnTo>
                  <a:pt x="5546136" y="1245402"/>
                </a:lnTo>
                <a:lnTo>
                  <a:pt x="3127248" y="1245402"/>
                </a:lnTo>
                <a:lnTo>
                  <a:pt x="0" y="1245402"/>
                </a:lnTo>
                <a:close/>
              </a:path>
            </a:pathLst>
          </a:custGeom>
          <a:solidFill>
            <a:srgbClr val="0072BC"/>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5" name="Text Placeholder 15">
            <a:extLst>
              <a:ext uri="{FF2B5EF4-FFF2-40B4-BE49-F238E27FC236}">
                <a16:creationId xmlns:a16="http://schemas.microsoft.com/office/drawing/2014/main" id="{81A4CCB3-ADDF-8DAB-5A72-1DE3D340FC85}"/>
              </a:ext>
            </a:extLst>
          </p:cNvPr>
          <p:cNvSpPr>
            <a:spLocks noGrp="1"/>
          </p:cNvSpPr>
          <p:nvPr>
            <p:ph type="body" sz="quarter" idx="14"/>
          </p:nvPr>
        </p:nvSpPr>
        <p:spPr>
          <a:xfrm>
            <a:off x="350838" y="133844"/>
            <a:ext cx="9341604" cy="794225"/>
          </a:xfrm>
          <a:prstGeom prst="rect">
            <a:avLst/>
          </a:prstGeom>
        </p:spPr>
        <p:txBody>
          <a:bodyPr>
            <a:normAutofit/>
          </a:bodyPr>
          <a:lstStyle>
            <a:lvl1pPr marL="0" marR="0" indent="0" algn="l" defTabSz="914400" rtl="0" eaLnBrk="1" fontAlgn="auto" latinLnBrk="0" hangingPunct="1">
              <a:lnSpc>
                <a:spcPct val="90000"/>
              </a:lnSpc>
              <a:spcBef>
                <a:spcPts val="1000"/>
              </a:spcBef>
              <a:spcAft>
                <a:spcPts val="0"/>
              </a:spcAft>
              <a:buClrTx/>
              <a:buSzTx/>
              <a:buFontTx/>
              <a:buNone/>
              <a:tabLst/>
              <a:defRPr sz="3200" b="0" i="0">
                <a:solidFill>
                  <a:schemeClr val="bg1"/>
                </a:solidFill>
                <a:latin typeface="Franklin Gothic Demi" panose="020B0603020102020204" pitchFamily="34" charset="0"/>
                <a:cs typeface="Arial" panose="020B0604020202020204" pitchFamily="34" charset="0"/>
              </a:defRPr>
            </a:lvl1pPr>
          </a:lstStyle>
          <a:p>
            <a:pPr lvl="0"/>
            <a:r>
              <a:rPr lang="en-GB" dirty="0"/>
              <a:t>Click to edit Master text styles</a:t>
            </a:r>
          </a:p>
        </p:txBody>
      </p:sp>
      <p:pic>
        <p:nvPicPr>
          <p:cNvPr id="16" name="Picture 15">
            <a:extLst>
              <a:ext uri="{FF2B5EF4-FFF2-40B4-BE49-F238E27FC236}">
                <a16:creationId xmlns:a16="http://schemas.microsoft.com/office/drawing/2014/main" id="{AD57A797-53AC-66F4-23DA-2BC4DEF11867}"/>
              </a:ext>
            </a:extLst>
          </p:cNvPr>
          <p:cNvPicPr>
            <a:picLocks noChangeAspect="1"/>
          </p:cNvPicPr>
          <p:nvPr userDrawn="1"/>
        </p:nvPicPr>
        <p:blipFill>
          <a:blip r:embed="rId3"/>
          <a:stretch>
            <a:fillRect/>
          </a:stretch>
        </p:blipFill>
        <p:spPr>
          <a:xfrm>
            <a:off x="236068" y="5766998"/>
            <a:ext cx="1254994" cy="1126082"/>
          </a:xfrm>
          <a:prstGeom prst="rect">
            <a:avLst/>
          </a:prstGeom>
        </p:spPr>
      </p:pic>
    </p:spTree>
    <p:extLst>
      <p:ext uri="{BB962C8B-B14F-4D97-AF65-F5344CB8AC3E}">
        <p14:creationId xmlns:p14="http://schemas.microsoft.com/office/powerpoint/2010/main" val="144274257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Just Background">
    <p:spTree>
      <p:nvGrpSpPr>
        <p:cNvPr id="1" name=""/>
        <p:cNvGrpSpPr/>
        <p:nvPr/>
      </p:nvGrpSpPr>
      <p:grpSpPr>
        <a:xfrm>
          <a:off x="0" y="0"/>
          <a:ext cx="0" cy="0"/>
          <a:chOff x="0" y="0"/>
          <a:chExt cx="0" cy="0"/>
        </a:xfrm>
      </p:grpSpPr>
      <p:pic>
        <p:nvPicPr>
          <p:cNvPr id="15" name="Picture 14">
            <a:extLst>
              <a:ext uri="{FF2B5EF4-FFF2-40B4-BE49-F238E27FC236}">
                <a16:creationId xmlns:a16="http://schemas.microsoft.com/office/drawing/2014/main" id="{B5D35233-CC7A-9209-0FD8-1CB98F8CB155}"/>
              </a:ext>
            </a:extLst>
          </p:cNvPr>
          <p:cNvPicPr>
            <a:picLocks noChangeAspect="1"/>
          </p:cNvPicPr>
          <p:nvPr userDrawn="1"/>
        </p:nvPicPr>
        <p:blipFill rotWithShape="1">
          <a:blip r:embed="rId2">
            <a:alphaModFix amt="8000"/>
          </a:blip>
          <a:srcRect l="21576" r="22401" b="26189"/>
          <a:stretch/>
        </p:blipFill>
        <p:spPr>
          <a:xfrm>
            <a:off x="-10159" y="4044663"/>
            <a:ext cx="12202160" cy="2813337"/>
          </a:xfrm>
          <a:prstGeom prst="rect">
            <a:avLst/>
          </a:prstGeom>
        </p:spPr>
      </p:pic>
      <p:sp>
        <p:nvSpPr>
          <p:cNvPr id="21" name="Slide Number Placeholder 2">
            <a:extLst>
              <a:ext uri="{FF2B5EF4-FFF2-40B4-BE49-F238E27FC236}">
                <a16:creationId xmlns:a16="http://schemas.microsoft.com/office/drawing/2014/main" id="{8D5A3B51-E91C-FC39-085F-E224260AB10A}"/>
              </a:ext>
            </a:extLst>
          </p:cNvPr>
          <p:cNvSpPr>
            <a:spLocks noGrp="1"/>
          </p:cNvSpPr>
          <p:nvPr>
            <p:ph type="sldNum" sz="quarter" idx="4"/>
          </p:nvPr>
        </p:nvSpPr>
        <p:spPr>
          <a:xfrm>
            <a:off x="11244732" y="6404349"/>
            <a:ext cx="711200" cy="365125"/>
          </a:xfrm>
          <a:prstGeom prst="rect">
            <a:avLst/>
          </a:prstGeom>
        </p:spPr>
        <p:txBody>
          <a:bodyPr vert="horz" lIns="91440" tIns="45720" rIns="91440" bIns="45720" rtlCol="0" anchor="ctr"/>
          <a:lstStyle>
            <a:lvl1pPr algn="r">
              <a:defRPr sz="1200" b="1" i="0">
                <a:solidFill>
                  <a:schemeClr val="tx1"/>
                </a:solidFill>
                <a:latin typeface="Franklin Gothic Demi" panose="020B0603020102020204" pitchFamily="34" charset="0"/>
              </a:defRPr>
            </a:lvl1pPr>
          </a:lstStyle>
          <a:p>
            <a:fld id="{B9E0ACF9-11E2-1D4B-A28D-78BD04ABBE89}" type="slidenum">
              <a:rPr lang="en-US" smtClean="0"/>
              <a:pPr/>
              <a:t>‹#›</a:t>
            </a:fld>
            <a:endParaRPr lang="en-US" dirty="0"/>
          </a:p>
        </p:txBody>
      </p:sp>
      <p:grpSp>
        <p:nvGrpSpPr>
          <p:cNvPr id="10" name="Group 9">
            <a:extLst>
              <a:ext uri="{FF2B5EF4-FFF2-40B4-BE49-F238E27FC236}">
                <a16:creationId xmlns:a16="http://schemas.microsoft.com/office/drawing/2014/main" id="{82D041FB-EE13-4908-F28E-0E7F5E561887}"/>
              </a:ext>
            </a:extLst>
          </p:cNvPr>
          <p:cNvGrpSpPr/>
          <p:nvPr userDrawn="1"/>
        </p:nvGrpSpPr>
        <p:grpSpPr>
          <a:xfrm>
            <a:off x="10212841" y="190996"/>
            <a:ext cx="1776262" cy="883668"/>
            <a:chOff x="10109200" y="5770707"/>
            <a:chExt cx="1776262" cy="883668"/>
          </a:xfrm>
        </p:grpSpPr>
        <p:sp>
          <p:nvSpPr>
            <p:cNvPr id="11" name="Rectangle 10">
              <a:extLst>
                <a:ext uri="{FF2B5EF4-FFF2-40B4-BE49-F238E27FC236}">
                  <a16:creationId xmlns:a16="http://schemas.microsoft.com/office/drawing/2014/main" id="{0C7097F9-003A-04B9-8711-480CCDB7E054}"/>
                </a:ext>
              </a:extLst>
            </p:cNvPr>
            <p:cNvSpPr/>
            <p:nvPr userDrawn="1"/>
          </p:nvSpPr>
          <p:spPr>
            <a:xfrm>
              <a:off x="10432723" y="5966692"/>
              <a:ext cx="1188316" cy="49876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Picture 12">
              <a:extLst>
                <a:ext uri="{FF2B5EF4-FFF2-40B4-BE49-F238E27FC236}">
                  <a16:creationId xmlns:a16="http://schemas.microsoft.com/office/drawing/2014/main" id="{230FF3CA-7EE8-0CCD-5EC4-6779795D84CA}"/>
                </a:ext>
              </a:extLst>
            </p:cNvPr>
            <p:cNvPicPr>
              <a:picLocks noChangeAspect="1"/>
            </p:cNvPicPr>
            <p:nvPr userDrawn="1"/>
          </p:nvPicPr>
          <p:blipFill>
            <a:blip r:embed="rId3"/>
            <a:stretch>
              <a:fillRect/>
            </a:stretch>
          </p:blipFill>
          <p:spPr>
            <a:xfrm>
              <a:off x="10109200" y="5770707"/>
              <a:ext cx="1776262" cy="883668"/>
            </a:xfrm>
            <a:prstGeom prst="rect">
              <a:avLst/>
            </a:prstGeom>
          </p:spPr>
        </p:pic>
      </p:grpSp>
      <p:sp>
        <p:nvSpPr>
          <p:cNvPr id="16" name="Freeform 12">
            <a:extLst>
              <a:ext uri="{FF2B5EF4-FFF2-40B4-BE49-F238E27FC236}">
                <a16:creationId xmlns:a16="http://schemas.microsoft.com/office/drawing/2014/main" id="{72F4413B-1614-B02F-9EF0-EDBF551901CB}"/>
              </a:ext>
            </a:extLst>
          </p:cNvPr>
          <p:cNvSpPr/>
          <p:nvPr userDrawn="1"/>
        </p:nvSpPr>
        <p:spPr>
          <a:xfrm>
            <a:off x="-340545" y="-54864"/>
            <a:ext cx="10432723" cy="953417"/>
          </a:xfrm>
          <a:custGeom>
            <a:avLst/>
            <a:gdLst>
              <a:gd name="connsiteX0" fmla="*/ 0 w 9781300"/>
              <a:gd name="connsiteY0" fmla="*/ 0 h 1246187"/>
              <a:gd name="connsiteX1" fmla="*/ 3127248 w 9781300"/>
              <a:gd name="connsiteY1" fmla="*/ 0 h 1246187"/>
              <a:gd name="connsiteX2" fmla="*/ 6654052 w 9781300"/>
              <a:gd name="connsiteY2" fmla="*/ 0 h 1246187"/>
              <a:gd name="connsiteX3" fmla="*/ 9781300 w 9781300"/>
              <a:gd name="connsiteY3" fmla="*/ 0 h 1246187"/>
              <a:gd name="connsiteX4" fmla="*/ 9781300 w 9781300"/>
              <a:gd name="connsiteY4" fmla="*/ 251234 h 1246187"/>
              <a:gd name="connsiteX5" fmla="*/ 9781300 w 9781300"/>
              <a:gd name="connsiteY5" fmla="*/ 295248 h 1246187"/>
              <a:gd name="connsiteX6" fmla="*/ 9776446 w 9781300"/>
              <a:gd name="connsiteY6" fmla="*/ 295248 h 1246187"/>
              <a:gd name="connsiteX7" fmla="*/ 9759186 w 9781300"/>
              <a:gd name="connsiteY7" fmla="*/ 451752 h 1246187"/>
              <a:gd name="connsiteX8" fmla="*/ 8692810 w 9781300"/>
              <a:gd name="connsiteY8" fmla="*/ 1246187 h 1246187"/>
              <a:gd name="connsiteX9" fmla="*/ 8673384 w 9781300"/>
              <a:gd name="connsiteY9" fmla="*/ 1245402 h 1246187"/>
              <a:gd name="connsiteX10" fmla="*/ 5584993 w 9781300"/>
              <a:gd name="connsiteY10" fmla="*/ 1245402 h 1246187"/>
              <a:gd name="connsiteX11" fmla="*/ 5565562 w 9781300"/>
              <a:gd name="connsiteY11" fmla="*/ 1246187 h 1246187"/>
              <a:gd name="connsiteX12" fmla="*/ 5546136 w 9781300"/>
              <a:gd name="connsiteY12" fmla="*/ 1245402 h 1246187"/>
              <a:gd name="connsiteX13" fmla="*/ 3127248 w 9781300"/>
              <a:gd name="connsiteY13" fmla="*/ 1245402 h 1246187"/>
              <a:gd name="connsiteX14" fmla="*/ 0 w 9781300"/>
              <a:gd name="connsiteY14" fmla="*/ 1245402 h 12461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9781300" h="1246187">
                <a:moveTo>
                  <a:pt x="0" y="0"/>
                </a:moveTo>
                <a:lnTo>
                  <a:pt x="3127248" y="0"/>
                </a:lnTo>
                <a:lnTo>
                  <a:pt x="6654052" y="0"/>
                </a:lnTo>
                <a:lnTo>
                  <a:pt x="9781300" y="0"/>
                </a:lnTo>
                <a:lnTo>
                  <a:pt x="9781300" y="251234"/>
                </a:lnTo>
                <a:lnTo>
                  <a:pt x="9781300" y="295248"/>
                </a:lnTo>
                <a:lnTo>
                  <a:pt x="9776446" y="295248"/>
                </a:lnTo>
                <a:lnTo>
                  <a:pt x="9759186" y="451752"/>
                </a:lnTo>
                <a:cubicBezTo>
                  <a:pt x="9657688" y="905135"/>
                  <a:pt x="9218823" y="1246187"/>
                  <a:pt x="8692810" y="1246187"/>
                </a:cubicBezTo>
                <a:lnTo>
                  <a:pt x="8673384" y="1245402"/>
                </a:lnTo>
                <a:lnTo>
                  <a:pt x="5584993" y="1245402"/>
                </a:lnTo>
                <a:lnTo>
                  <a:pt x="5565562" y="1246187"/>
                </a:lnTo>
                <a:lnTo>
                  <a:pt x="5546136" y="1245402"/>
                </a:lnTo>
                <a:lnTo>
                  <a:pt x="3127248" y="1245402"/>
                </a:lnTo>
                <a:lnTo>
                  <a:pt x="0" y="1245402"/>
                </a:lnTo>
                <a:close/>
              </a:path>
            </a:pathLst>
          </a:custGeom>
          <a:solidFill>
            <a:srgbClr val="0072BC"/>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7" name="Text Placeholder 15">
            <a:extLst>
              <a:ext uri="{FF2B5EF4-FFF2-40B4-BE49-F238E27FC236}">
                <a16:creationId xmlns:a16="http://schemas.microsoft.com/office/drawing/2014/main" id="{86AB6E66-E135-CF16-59BD-95F0FD0B0EC6}"/>
              </a:ext>
            </a:extLst>
          </p:cNvPr>
          <p:cNvSpPr>
            <a:spLocks noGrp="1"/>
          </p:cNvSpPr>
          <p:nvPr>
            <p:ph type="body" sz="quarter" idx="14"/>
          </p:nvPr>
        </p:nvSpPr>
        <p:spPr>
          <a:xfrm>
            <a:off x="350838" y="133844"/>
            <a:ext cx="9341604" cy="794225"/>
          </a:xfrm>
          <a:prstGeom prst="rect">
            <a:avLst/>
          </a:prstGeom>
        </p:spPr>
        <p:txBody>
          <a:bodyPr>
            <a:normAutofit/>
          </a:bodyPr>
          <a:lstStyle>
            <a:lvl1pPr marL="0" marR="0" indent="0" algn="l" defTabSz="914400" rtl="0" eaLnBrk="1" fontAlgn="auto" latinLnBrk="0" hangingPunct="1">
              <a:lnSpc>
                <a:spcPct val="90000"/>
              </a:lnSpc>
              <a:spcBef>
                <a:spcPts val="1000"/>
              </a:spcBef>
              <a:spcAft>
                <a:spcPts val="0"/>
              </a:spcAft>
              <a:buClrTx/>
              <a:buSzTx/>
              <a:buFontTx/>
              <a:buNone/>
              <a:tabLst/>
              <a:defRPr sz="3200" b="0" i="0">
                <a:solidFill>
                  <a:schemeClr val="bg1"/>
                </a:solidFill>
                <a:latin typeface="Franklin Gothic Demi" panose="020B0603020102020204" pitchFamily="34" charset="0"/>
                <a:cs typeface="Arial" panose="020B0604020202020204" pitchFamily="34" charset="0"/>
              </a:defRPr>
            </a:lvl1pPr>
          </a:lstStyle>
          <a:p>
            <a:pPr lvl="0"/>
            <a:r>
              <a:rPr lang="en-GB" dirty="0"/>
              <a:t>Click to edit Master text styles</a:t>
            </a:r>
          </a:p>
        </p:txBody>
      </p:sp>
      <p:pic>
        <p:nvPicPr>
          <p:cNvPr id="12" name="Picture 11">
            <a:extLst>
              <a:ext uri="{FF2B5EF4-FFF2-40B4-BE49-F238E27FC236}">
                <a16:creationId xmlns:a16="http://schemas.microsoft.com/office/drawing/2014/main" id="{CEAFC884-6B75-DF17-3FBE-6D0B044F5B5A}"/>
              </a:ext>
            </a:extLst>
          </p:cNvPr>
          <p:cNvPicPr>
            <a:picLocks noChangeAspect="1"/>
          </p:cNvPicPr>
          <p:nvPr userDrawn="1"/>
        </p:nvPicPr>
        <p:blipFill>
          <a:blip r:embed="rId4"/>
          <a:stretch>
            <a:fillRect/>
          </a:stretch>
        </p:blipFill>
        <p:spPr>
          <a:xfrm>
            <a:off x="236068" y="5766998"/>
            <a:ext cx="1254994" cy="1126082"/>
          </a:xfrm>
          <a:prstGeom prst="rect">
            <a:avLst/>
          </a:prstGeom>
        </p:spPr>
      </p:pic>
    </p:spTree>
    <p:extLst>
      <p:ext uri="{BB962C8B-B14F-4D97-AF65-F5344CB8AC3E}">
        <p14:creationId xmlns:p14="http://schemas.microsoft.com/office/powerpoint/2010/main" val="324891721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1_Just Background_NO Background">
    <p:spTree>
      <p:nvGrpSpPr>
        <p:cNvPr id="1" name=""/>
        <p:cNvGrpSpPr/>
        <p:nvPr/>
      </p:nvGrpSpPr>
      <p:grpSpPr>
        <a:xfrm>
          <a:off x="0" y="0"/>
          <a:ext cx="0" cy="0"/>
          <a:chOff x="0" y="0"/>
          <a:chExt cx="0" cy="0"/>
        </a:xfrm>
      </p:grpSpPr>
      <p:sp>
        <p:nvSpPr>
          <p:cNvPr id="17" name="Slide Number Placeholder 2">
            <a:extLst>
              <a:ext uri="{FF2B5EF4-FFF2-40B4-BE49-F238E27FC236}">
                <a16:creationId xmlns:a16="http://schemas.microsoft.com/office/drawing/2014/main" id="{8FD71F75-CAAF-4808-6F56-78D87E2FBDD4}"/>
              </a:ext>
            </a:extLst>
          </p:cNvPr>
          <p:cNvSpPr>
            <a:spLocks noGrp="1"/>
          </p:cNvSpPr>
          <p:nvPr>
            <p:ph type="sldNum" sz="quarter" idx="4"/>
          </p:nvPr>
        </p:nvSpPr>
        <p:spPr>
          <a:xfrm>
            <a:off x="11244732" y="6404349"/>
            <a:ext cx="711200" cy="365125"/>
          </a:xfrm>
          <a:prstGeom prst="rect">
            <a:avLst/>
          </a:prstGeom>
        </p:spPr>
        <p:txBody>
          <a:bodyPr vert="horz" lIns="91440" tIns="45720" rIns="91440" bIns="45720" rtlCol="0" anchor="ctr"/>
          <a:lstStyle>
            <a:lvl1pPr algn="r">
              <a:defRPr sz="1200" b="1" i="0">
                <a:solidFill>
                  <a:schemeClr val="tx1"/>
                </a:solidFill>
                <a:latin typeface="Franklin Gothic Demi" panose="020B0603020102020204" pitchFamily="34" charset="0"/>
              </a:defRPr>
            </a:lvl1pPr>
          </a:lstStyle>
          <a:p>
            <a:fld id="{B9E0ACF9-11E2-1D4B-A28D-78BD04ABBE89}" type="slidenum">
              <a:rPr lang="en-US" smtClean="0"/>
              <a:pPr/>
              <a:t>‹#›</a:t>
            </a:fld>
            <a:endParaRPr lang="en-US" dirty="0"/>
          </a:p>
        </p:txBody>
      </p:sp>
      <p:grpSp>
        <p:nvGrpSpPr>
          <p:cNvPr id="9" name="Group 8">
            <a:extLst>
              <a:ext uri="{FF2B5EF4-FFF2-40B4-BE49-F238E27FC236}">
                <a16:creationId xmlns:a16="http://schemas.microsoft.com/office/drawing/2014/main" id="{58499CEE-F6AA-4DCF-29A0-4781B25E3404}"/>
              </a:ext>
            </a:extLst>
          </p:cNvPr>
          <p:cNvGrpSpPr/>
          <p:nvPr userDrawn="1"/>
        </p:nvGrpSpPr>
        <p:grpSpPr>
          <a:xfrm>
            <a:off x="10212841" y="190996"/>
            <a:ext cx="1776262" cy="883668"/>
            <a:chOff x="10109200" y="5770707"/>
            <a:chExt cx="1776262" cy="883668"/>
          </a:xfrm>
        </p:grpSpPr>
        <p:sp>
          <p:nvSpPr>
            <p:cNvPr id="10" name="Rectangle 9">
              <a:extLst>
                <a:ext uri="{FF2B5EF4-FFF2-40B4-BE49-F238E27FC236}">
                  <a16:creationId xmlns:a16="http://schemas.microsoft.com/office/drawing/2014/main" id="{A6E05F5B-707B-3203-3CC5-A45F628DF40B}"/>
                </a:ext>
              </a:extLst>
            </p:cNvPr>
            <p:cNvSpPr/>
            <p:nvPr userDrawn="1"/>
          </p:nvSpPr>
          <p:spPr>
            <a:xfrm>
              <a:off x="10432723" y="5966692"/>
              <a:ext cx="1188316" cy="49876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extLst>
                <a:ext uri="{FF2B5EF4-FFF2-40B4-BE49-F238E27FC236}">
                  <a16:creationId xmlns:a16="http://schemas.microsoft.com/office/drawing/2014/main" id="{D74B2F4D-8D17-627A-D6CC-C8F73CA8BA70}"/>
                </a:ext>
              </a:extLst>
            </p:cNvPr>
            <p:cNvPicPr>
              <a:picLocks noChangeAspect="1"/>
            </p:cNvPicPr>
            <p:nvPr userDrawn="1"/>
          </p:nvPicPr>
          <p:blipFill>
            <a:blip r:embed="rId2"/>
            <a:stretch>
              <a:fillRect/>
            </a:stretch>
          </p:blipFill>
          <p:spPr>
            <a:xfrm>
              <a:off x="10109200" y="5770707"/>
              <a:ext cx="1776262" cy="883668"/>
            </a:xfrm>
            <a:prstGeom prst="rect">
              <a:avLst/>
            </a:prstGeom>
          </p:spPr>
        </p:pic>
      </p:grpSp>
      <p:sp>
        <p:nvSpPr>
          <p:cNvPr id="12" name="Freeform 12">
            <a:extLst>
              <a:ext uri="{FF2B5EF4-FFF2-40B4-BE49-F238E27FC236}">
                <a16:creationId xmlns:a16="http://schemas.microsoft.com/office/drawing/2014/main" id="{080F66D3-3EAA-8D0A-48C6-FE74DE6F3843}"/>
              </a:ext>
            </a:extLst>
          </p:cNvPr>
          <p:cNvSpPr/>
          <p:nvPr userDrawn="1"/>
        </p:nvSpPr>
        <p:spPr>
          <a:xfrm>
            <a:off x="-340545" y="-54864"/>
            <a:ext cx="10432723" cy="953417"/>
          </a:xfrm>
          <a:custGeom>
            <a:avLst/>
            <a:gdLst>
              <a:gd name="connsiteX0" fmla="*/ 0 w 9781300"/>
              <a:gd name="connsiteY0" fmla="*/ 0 h 1246187"/>
              <a:gd name="connsiteX1" fmla="*/ 3127248 w 9781300"/>
              <a:gd name="connsiteY1" fmla="*/ 0 h 1246187"/>
              <a:gd name="connsiteX2" fmla="*/ 6654052 w 9781300"/>
              <a:gd name="connsiteY2" fmla="*/ 0 h 1246187"/>
              <a:gd name="connsiteX3" fmla="*/ 9781300 w 9781300"/>
              <a:gd name="connsiteY3" fmla="*/ 0 h 1246187"/>
              <a:gd name="connsiteX4" fmla="*/ 9781300 w 9781300"/>
              <a:gd name="connsiteY4" fmla="*/ 251234 h 1246187"/>
              <a:gd name="connsiteX5" fmla="*/ 9781300 w 9781300"/>
              <a:gd name="connsiteY5" fmla="*/ 295248 h 1246187"/>
              <a:gd name="connsiteX6" fmla="*/ 9776446 w 9781300"/>
              <a:gd name="connsiteY6" fmla="*/ 295248 h 1246187"/>
              <a:gd name="connsiteX7" fmla="*/ 9759186 w 9781300"/>
              <a:gd name="connsiteY7" fmla="*/ 451752 h 1246187"/>
              <a:gd name="connsiteX8" fmla="*/ 8692810 w 9781300"/>
              <a:gd name="connsiteY8" fmla="*/ 1246187 h 1246187"/>
              <a:gd name="connsiteX9" fmla="*/ 8673384 w 9781300"/>
              <a:gd name="connsiteY9" fmla="*/ 1245402 h 1246187"/>
              <a:gd name="connsiteX10" fmla="*/ 5584993 w 9781300"/>
              <a:gd name="connsiteY10" fmla="*/ 1245402 h 1246187"/>
              <a:gd name="connsiteX11" fmla="*/ 5565562 w 9781300"/>
              <a:gd name="connsiteY11" fmla="*/ 1246187 h 1246187"/>
              <a:gd name="connsiteX12" fmla="*/ 5546136 w 9781300"/>
              <a:gd name="connsiteY12" fmla="*/ 1245402 h 1246187"/>
              <a:gd name="connsiteX13" fmla="*/ 3127248 w 9781300"/>
              <a:gd name="connsiteY13" fmla="*/ 1245402 h 1246187"/>
              <a:gd name="connsiteX14" fmla="*/ 0 w 9781300"/>
              <a:gd name="connsiteY14" fmla="*/ 1245402 h 12461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9781300" h="1246187">
                <a:moveTo>
                  <a:pt x="0" y="0"/>
                </a:moveTo>
                <a:lnTo>
                  <a:pt x="3127248" y="0"/>
                </a:lnTo>
                <a:lnTo>
                  <a:pt x="6654052" y="0"/>
                </a:lnTo>
                <a:lnTo>
                  <a:pt x="9781300" y="0"/>
                </a:lnTo>
                <a:lnTo>
                  <a:pt x="9781300" y="251234"/>
                </a:lnTo>
                <a:lnTo>
                  <a:pt x="9781300" y="295248"/>
                </a:lnTo>
                <a:lnTo>
                  <a:pt x="9776446" y="295248"/>
                </a:lnTo>
                <a:lnTo>
                  <a:pt x="9759186" y="451752"/>
                </a:lnTo>
                <a:cubicBezTo>
                  <a:pt x="9657688" y="905135"/>
                  <a:pt x="9218823" y="1246187"/>
                  <a:pt x="8692810" y="1246187"/>
                </a:cubicBezTo>
                <a:lnTo>
                  <a:pt x="8673384" y="1245402"/>
                </a:lnTo>
                <a:lnTo>
                  <a:pt x="5584993" y="1245402"/>
                </a:lnTo>
                <a:lnTo>
                  <a:pt x="5565562" y="1246187"/>
                </a:lnTo>
                <a:lnTo>
                  <a:pt x="5546136" y="1245402"/>
                </a:lnTo>
                <a:lnTo>
                  <a:pt x="3127248" y="1245402"/>
                </a:lnTo>
                <a:lnTo>
                  <a:pt x="0" y="1245402"/>
                </a:lnTo>
                <a:close/>
              </a:path>
            </a:pathLst>
          </a:custGeom>
          <a:solidFill>
            <a:srgbClr val="0072BC"/>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3" name="Text Placeholder 15">
            <a:extLst>
              <a:ext uri="{FF2B5EF4-FFF2-40B4-BE49-F238E27FC236}">
                <a16:creationId xmlns:a16="http://schemas.microsoft.com/office/drawing/2014/main" id="{C91D7DF4-6121-08FF-70C3-A8D8D3D161DC}"/>
              </a:ext>
            </a:extLst>
          </p:cNvPr>
          <p:cNvSpPr>
            <a:spLocks noGrp="1"/>
          </p:cNvSpPr>
          <p:nvPr>
            <p:ph type="body" sz="quarter" idx="14"/>
          </p:nvPr>
        </p:nvSpPr>
        <p:spPr>
          <a:xfrm>
            <a:off x="350838" y="133844"/>
            <a:ext cx="9341604" cy="794225"/>
          </a:xfrm>
          <a:prstGeom prst="rect">
            <a:avLst/>
          </a:prstGeom>
        </p:spPr>
        <p:txBody>
          <a:bodyPr>
            <a:normAutofit/>
          </a:bodyPr>
          <a:lstStyle>
            <a:lvl1pPr marL="0" marR="0" indent="0" algn="l" defTabSz="914400" rtl="0" eaLnBrk="1" fontAlgn="auto" latinLnBrk="0" hangingPunct="1">
              <a:lnSpc>
                <a:spcPct val="90000"/>
              </a:lnSpc>
              <a:spcBef>
                <a:spcPts val="1000"/>
              </a:spcBef>
              <a:spcAft>
                <a:spcPts val="0"/>
              </a:spcAft>
              <a:buClrTx/>
              <a:buSzTx/>
              <a:buFontTx/>
              <a:buNone/>
              <a:tabLst/>
              <a:defRPr sz="3200" b="0" i="0">
                <a:solidFill>
                  <a:schemeClr val="bg1"/>
                </a:solidFill>
                <a:latin typeface="Franklin Gothic Demi" panose="020B0603020102020204" pitchFamily="34" charset="0"/>
                <a:cs typeface="Arial" panose="020B0604020202020204" pitchFamily="34" charset="0"/>
              </a:defRPr>
            </a:lvl1pPr>
          </a:lstStyle>
          <a:p>
            <a:pPr lvl="0"/>
            <a:r>
              <a:rPr lang="en-GB" dirty="0"/>
              <a:t>Click to edit Master text styles</a:t>
            </a:r>
          </a:p>
        </p:txBody>
      </p:sp>
      <p:pic>
        <p:nvPicPr>
          <p:cNvPr id="14" name="Picture 13">
            <a:extLst>
              <a:ext uri="{FF2B5EF4-FFF2-40B4-BE49-F238E27FC236}">
                <a16:creationId xmlns:a16="http://schemas.microsoft.com/office/drawing/2014/main" id="{83BB42F5-8994-9DD2-2640-68996A83F3AD}"/>
              </a:ext>
            </a:extLst>
          </p:cNvPr>
          <p:cNvPicPr>
            <a:picLocks noChangeAspect="1"/>
          </p:cNvPicPr>
          <p:nvPr userDrawn="1"/>
        </p:nvPicPr>
        <p:blipFill>
          <a:blip r:embed="rId3"/>
          <a:stretch>
            <a:fillRect/>
          </a:stretch>
        </p:blipFill>
        <p:spPr>
          <a:xfrm>
            <a:off x="236068" y="5766998"/>
            <a:ext cx="1254994" cy="1126082"/>
          </a:xfrm>
          <a:prstGeom prst="rect">
            <a:avLst/>
          </a:prstGeom>
        </p:spPr>
      </p:pic>
    </p:spTree>
    <p:extLst>
      <p:ext uri="{BB962C8B-B14F-4D97-AF65-F5344CB8AC3E}">
        <p14:creationId xmlns:p14="http://schemas.microsoft.com/office/powerpoint/2010/main" val="103518158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9" name="Date Placeholder 3">
            <a:extLst>
              <a:ext uri="{FF2B5EF4-FFF2-40B4-BE49-F238E27FC236}">
                <a16:creationId xmlns:a16="http://schemas.microsoft.com/office/drawing/2014/main" id="{14F2FF4C-2B63-D8FD-04F0-BFA95E34027F}"/>
              </a:ext>
            </a:extLst>
          </p:cNvPr>
          <p:cNvSpPr txBox="1">
            <a:spLocks/>
          </p:cNvSpPr>
          <p:nvPr/>
        </p:nvSpPr>
        <p:spPr>
          <a:xfrm>
            <a:off x="591668" y="6221787"/>
            <a:ext cx="5504331" cy="365125"/>
          </a:xfrm>
          <a:prstGeom prst="rect">
            <a:avLst/>
          </a:prstGeom>
        </p:spPr>
        <p:txBody>
          <a:bodyPr vert="horz" lIns="91440" tIns="45720" rIns="91440" bIns="45720" rtlCol="0" anchor="ctr"/>
          <a:lstStyle>
            <a:defPPr>
              <a:defRPr lang="en-US"/>
            </a:defPPr>
            <a:lvl1pPr marL="0" algn="l" defTabSz="914400" rtl="0" eaLnBrk="1" latinLnBrk="0" hangingPunct="1">
              <a:defRPr sz="1200" b="1" i="0" kern="1200">
                <a:solidFill>
                  <a:schemeClr val="accent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endParaRPr lang="en-US" sz="1700" dirty="0">
              <a:solidFill>
                <a:srgbClr val="0072BC"/>
              </a:solidFill>
            </a:endParaRPr>
          </a:p>
        </p:txBody>
      </p:sp>
      <p:sp>
        <p:nvSpPr>
          <p:cNvPr id="7" name="Date Placeholder 3">
            <a:extLst>
              <a:ext uri="{FF2B5EF4-FFF2-40B4-BE49-F238E27FC236}">
                <a16:creationId xmlns:a16="http://schemas.microsoft.com/office/drawing/2014/main" id="{6E35135D-3989-833B-8569-202C3AC5593B}"/>
              </a:ext>
            </a:extLst>
          </p:cNvPr>
          <p:cNvSpPr txBox="1">
            <a:spLocks/>
          </p:cNvSpPr>
          <p:nvPr/>
        </p:nvSpPr>
        <p:spPr>
          <a:xfrm>
            <a:off x="591668" y="6221787"/>
            <a:ext cx="5504331" cy="365125"/>
          </a:xfrm>
          <a:prstGeom prst="rect">
            <a:avLst/>
          </a:prstGeom>
        </p:spPr>
        <p:txBody>
          <a:bodyPr vert="horz" lIns="91440" tIns="45720" rIns="91440" bIns="45720" rtlCol="0" anchor="ctr"/>
          <a:lstStyle>
            <a:defPPr>
              <a:defRPr lang="en-US"/>
            </a:defPPr>
            <a:lvl1pPr marL="0" algn="l" defTabSz="914400" rtl="0" eaLnBrk="1" latinLnBrk="0" hangingPunct="1">
              <a:defRPr sz="1200" b="1" i="0" kern="1200">
                <a:solidFill>
                  <a:schemeClr val="accent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endParaRPr lang="en-US" sz="1700" dirty="0">
              <a:solidFill>
                <a:srgbClr val="0072BC"/>
              </a:solidFill>
            </a:endParaRPr>
          </a:p>
        </p:txBody>
      </p:sp>
      <p:sp>
        <p:nvSpPr>
          <p:cNvPr id="8" name="Date Placeholder 3">
            <a:extLst>
              <a:ext uri="{FF2B5EF4-FFF2-40B4-BE49-F238E27FC236}">
                <a16:creationId xmlns:a16="http://schemas.microsoft.com/office/drawing/2014/main" id="{C1B883CB-7839-1B50-0CFF-637C4BFF3A24}"/>
              </a:ext>
            </a:extLst>
          </p:cNvPr>
          <p:cNvSpPr txBox="1">
            <a:spLocks/>
          </p:cNvSpPr>
          <p:nvPr userDrawn="1"/>
        </p:nvSpPr>
        <p:spPr>
          <a:xfrm>
            <a:off x="591668" y="6221787"/>
            <a:ext cx="5504331" cy="365125"/>
          </a:xfrm>
          <a:prstGeom prst="rect">
            <a:avLst/>
          </a:prstGeom>
        </p:spPr>
        <p:txBody>
          <a:bodyPr vert="horz" lIns="91440" tIns="45720" rIns="91440" bIns="45720" rtlCol="0" anchor="ctr"/>
          <a:lstStyle>
            <a:defPPr>
              <a:defRPr lang="en-US"/>
            </a:defPPr>
            <a:lvl1pPr marL="0" algn="l" defTabSz="914400" rtl="0" eaLnBrk="1" latinLnBrk="0" hangingPunct="1">
              <a:defRPr sz="1200" b="1" i="0" kern="1200">
                <a:solidFill>
                  <a:schemeClr val="accent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endParaRPr lang="en-US" sz="1700" dirty="0">
              <a:solidFill>
                <a:srgbClr val="0072BC"/>
              </a:solidFill>
            </a:endParaRPr>
          </a:p>
        </p:txBody>
      </p:sp>
      <p:sp>
        <p:nvSpPr>
          <p:cNvPr id="3" name="Slide Number Placeholder 2">
            <a:extLst>
              <a:ext uri="{FF2B5EF4-FFF2-40B4-BE49-F238E27FC236}">
                <a16:creationId xmlns:a16="http://schemas.microsoft.com/office/drawing/2014/main" id="{C6A3C2C5-C11E-52EF-E55C-440B657EDA47}"/>
              </a:ext>
            </a:extLst>
          </p:cNvPr>
          <p:cNvSpPr>
            <a:spLocks noGrp="1"/>
          </p:cNvSpPr>
          <p:nvPr>
            <p:ph type="sldNum" sz="quarter" idx="4"/>
          </p:nvPr>
        </p:nvSpPr>
        <p:spPr>
          <a:xfrm>
            <a:off x="11244732" y="6404349"/>
            <a:ext cx="711200" cy="365125"/>
          </a:xfrm>
          <a:prstGeom prst="rect">
            <a:avLst/>
          </a:prstGeom>
        </p:spPr>
        <p:txBody>
          <a:bodyPr vert="horz" lIns="91440" tIns="45720" rIns="91440" bIns="45720" rtlCol="0" anchor="ctr"/>
          <a:lstStyle>
            <a:lvl1pPr algn="r">
              <a:defRPr sz="1200" b="1" i="0">
                <a:solidFill>
                  <a:schemeClr val="tx1"/>
                </a:solidFill>
                <a:latin typeface="Franklin Gothic Demi" panose="020B0603020102020204" pitchFamily="34" charset="0"/>
              </a:defRPr>
            </a:lvl1pPr>
          </a:lstStyle>
          <a:p>
            <a:fld id="{B9E0ACF9-11E2-1D4B-A28D-78BD04ABBE89}" type="slidenum">
              <a:rPr lang="en-US" smtClean="0"/>
              <a:pPr/>
              <a:t>‹#›</a:t>
            </a:fld>
            <a:endParaRPr lang="en-US" dirty="0"/>
          </a:p>
        </p:txBody>
      </p:sp>
    </p:spTree>
    <p:extLst>
      <p:ext uri="{BB962C8B-B14F-4D97-AF65-F5344CB8AC3E}">
        <p14:creationId xmlns:p14="http://schemas.microsoft.com/office/powerpoint/2010/main" val="4081753131"/>
      </p:ext>
    </p:extLst>
  </p:cSld>
  <p:clrMap bg1="lt1" tx1="dk1" bg2="lt2" tx2="dk2" accent1="accent1" accent2="accent2" accent3="accent3" accent4="accent4" accent5="accent5" accent6="accent6" hlink="hlink" folHlink="folHlink"/>
  <p:sldLayoutIdLst>
    <p:sldLayoutId id="2147484350" r:id="rId1"/>
    <p:sldLayoutId id="2147484352" r:id="rId2"/>
    <p:sldLayoutId id="2147484371" r:id="rId3"/>
    <p:sldLayoutId id="2147484372" r:id="rId4"/>
    <p:sldLayoutId id="2147484362" r:id="rId5"/>
    <p:sldLayoutId id="2147484356" r:id="rId6"/>
    <p:sldLayoutId id="2147484366" r:id="rId7"/>
    <p:sldLayoutId id="2147484359" r:id="rId8"/>
    <p:sldLayoutId id="2147484367" r:id="rId9"/>
    <p:sldLayoutId id="2147484351" r:id="rId10"/>
    <p:sldLayoutId id="2147484361" r:id="rId11"/>
    <p:sldLayoutId id="2147484353" r:id="rId12"/>
    <p:sldLayoutId id="2147484363" r:id="rId13"/>
    <p:sldLayoutId id="2147484354" r:id="rId14"/>
    <p:sldLayoutId id="2147484364" r:id="rId15"/>
    <p:sldLayoutId id="2147484365" r:id="rId16"/>
    <p:sldLayoutId id="2147484355" r:id="rId17"/>
    <p:sldLayoutId id="2147484360" r:id="rId18"/>
    <p:sldLayoutId id="2147484370" r:id="rId19"/>
    <p:sldLayoutId id="2147484369" r:id="rId20"/>
    <p:sldLayoutId id="2147484368" r:id="rId21"/>
    <p:sldLayoutId id="2147484358" r:id="rId22"/>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11.xml"/></Relationships>
</file>

<file path=ppt/slides/_rels/slide14.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1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16.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1.xml"/></Relationships>
</file>

<file path=ppt/slides/_rels/slide17.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4.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6.jp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11.xml"/></Relationships>
</file>

<file path=ppt/slides/_rels/slide6.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9.xml"/></Relationships>
</file>

<file path=ppt/slides/_rels/slide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9.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6DE7DDE8-807B-262B-8160-3CE45E8376B3}"/>
              </a:ext>
            </a:extLst>
          </p:cNvPr>
          <p:cNvSpPr>
            <a:spLocks noGrp="1"/>
          </p:cNvSpPr>
          <p:nvPr>
            <p:ph type="body" sz="quarter" idx="13"/>
          </p:nvPr>
        </p:nvSpPr>
        <p:spPr>
          <a:xfrm>
            <a:off x="578223" y="3174556"/>
            <a:ext cx="8135472" cy="847156"/>
          </a:xfrm>
        </p:spPr>
        <p:txBody>
          <a:bodyPr>
            <a:normAutofit/>
          </a:bodyPr>
          <a:lstStyle/>
          <a:p>
            <a:r>
              <a:rPr lang="en-GB" sz="5500" dirty="0"/>
              <a:t>ICS Induction Pack</a:t>
            </a:r>
            <a:endParaRPr lang="en-US" sz="5500" dirty="0"/>
          </a:p>
        </p:txBody>
      </p:sp>
      <p:sp>
        <p:nvSpPr>
          <p:cNvPr id="3" name="Text Placeholder 2">
            <a:extLst>
              <a:ext uri="{FF2B5EF4-FFF2-40B4-BE49-F238E27FC236}">
                <a16:creationId xmlns:a16="http://schemas.microsoft.com/office/drawing/2014/main" id="{618C57BC-8249-A748-38E4-1102EDA8B1E1}"/>
              </a:ext>
            </a:extLst>
          </p:cNvPr>
          <p:cNvSpPr>
            <a:spLocks noGrp="1"/>
          </p:cNvSpPr>
          <p:nvPr>
            <p:ph type="body" sz="quarter" idx="14"/>
          </p:nvPr>
        </p:nvSpPr>
        <p:spPr>
          <a:xfrm>
            <a:off x="578131" y="4351235"/>
            <a:ext cx="8135563" cy="1652517"/>
          </a:xfrm>
        </p:spPr>
        <p:txBody>
          <a:bodyPr/>
          <a:lstStyle/>
          <a:p>
            <a:r>
              <a:rPr lang="en-US" sz="3500" dirty="0">
                <a:latin typeface="Franklin Gothic Book" panose="020B0503020102020204" pitchFamily="34" charset="0"/>
              </a:rPr>
              <a:t>September 2022</a:t>
            </a:r>
          </a:p>
        </p:txBody>
      </p:sp>
    </p:spTree>
    <p:extLst>
      <p:ext uri="{BB962C8B-B14F-4D97-AF65-F5344CB8AC3E}">
        <p14:creationId xmlns:p14="http://schemas.microsoft.com/office/powerpoint/2010/main" val="132497498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3EE99F9F-3FC1-3788-E84E-46F5F5A55147}"/>
              </a:ext>
            </a:extLst>
          </p:cNvPr>
          <p:cNvPicPr>
            <a:picLocks noChangeAspect="1"/>
          </p:cNvPicPr>
          <p:nvPr/>
        </p:nvPicPr>
        <p:blipFill>
          <a:blip r:embed="rId2"/>
          <a:srcRect/>
          <a:stretch/>
        </p:blipFill>
        <p:spPr>
          <a:xfrm>
            <a:off x="0" y="1198562"/>
            <a:ext cx="11557000" cy="6500812"/>
          </a:xfrm>
          <a:prstGeom prst="rect">
            <a:avLst/>
          </a:prstGeom>
        </p:spPr>
      </p:pic>
      <p:sp>
        <p:nvSpPr>
          <p:cNvPr id="3" name="Slide Number Placeholder 2">
            <a:extLst>
              <a:ext uri="{FF2B5EF4-FFF2-40B4-BE49-F238E27FC236}">
                <a16:creationId xmlns:a16="http://schemas.microsoft.com/office/drawing/2014/main" id="{C70FBEC5-E882-F2AB-C475-28F536C53FAE}"/>
              </a:ext>
            </a:extLst>
          </p:cNvPr>
          <p:cNvSpPr>
            <a:spLocks noGrp="1"/>
          </p:cNvSpPr>
          <p:nvPr>
            <p:ph type="sldNum" sz="quarter" idx="4"/>
          </p:nvPr>
        </p:nvSpPr>
        <p:spPr/>
        <p:txBody>
          <a:bodyPr/>
          <a:lstStyle/>
          <a:p>
            <a:fld id="{B9E0ACF9-11E2-1D4B-A28D-78BD04ABBE89}" type="slidenum">
              <a:rPr lang="en-US" smtClean="0"/>
              <a:pPr/>
              <a:t>10</a:t>
            </a:fld>
            <a:endParaRPr lang="en-US" dirty="0"/>
          </a:p>
        </p:txBody>
      </p:sp>
      <p:sp>
        <p:nvSpPr>
          <p:cNvPr id="4" name="Text Placeholder 3">
            <a:extLst>
              <a:ext uri="{FF2B5EF4-FFF2-40B4-BE49-F238E27FC236}">
                <a16:creationId xmlns:a16="http://schemas.microsoft.com/office/drawing/2014/main" id="{897036F7-8237-A868-2F6F-4A57A9092878}"/>
              </a:ext>
            </a:extLst>
          </p:cNvPr>
          <p:cNvSpPr>
            <a:spLocks noGrp="1"/>
          </p:cNvSpPr>
          <p:nvPr>
            <p:ph type="body" sz="quarter" idx="14"/>
          </p:nvPr>
        </p:nvSpPr>
        <p:spPr>
          <a:xfrm>
            <a:off x="350838" y="133844"/>
            <a:ext cx="9341604" cy="794225"/>
          </a:xfrm>
        </p:spPr>
        <p:txBody>
          <a:bodyPr/>
          <a:lstStyle/>
          <a:p>
            <a:r>
              <a:rPr lang="en-GB" dirty="0"/>
              <a:t>System Pledges</a:t>
            </a:r>
          </a:p>
        </p:txBody>
      </p:sp>
      <p:sp>
        <p:nvSpPr>
          <p:cNvPr id="7" name="Text Placeholder 10">
            <a:extLst>
              <a:ext uri="{FF2B5EF4-FFF2-40B4-BE49-F238E27FC236}">
                <a16:creationId xmlns:a16="http://schemas.microsoft.com/office/drawing/2014/main" id="{27FB0D2B-F1DF-9FBB-065D-4C47B9AEC30F}"/>
              </a:ext>
            </a:extLst>
          </p:cNvPr>
          <p:cNvSpPr txBox="1">
            <a:spLocks/>
          </p:cNvSpPr>
          <p:nvPr/>
        </p:nvSpPr>
        <p:spPr>
          <a:xfrm>
            <a:off x="307974" y="1404749"/>
            <a:ext cx="10385426" cy="794225"/>
          </a:xfrm>
          <a:prstGeom prst="rect">
            <a:avLst/>
          </a:prstGeom>
        </p:spPr>
        <p:txBody>
          <a:bodyPr wrap="square">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GB" sz="1800" dirty="0">
                <a:solidFill>
                  <a:schemeClr val="tx2"/>
                </a:solidFill>
                <a:latin typeface="Franklin Gothic Book" panose="020B0503020102020204" pitchFamily="34" charset="0"/>
              </a:rPr>
              <a:t>To guide our work and to enable us to be held to account by our staff, the public and politicians, we have committed to delivering 10 key pledges which have been co-produced by system partners.</a:t>
            </a:r>
          </a:p>
          <a:p>
            <a:pPr marL="0" indent="0">
              <a:lnSpc>
                <a:spcPct val="100000"/>
              </a:lnSpc>
              <a:buNone/>
            </a:pPr>
            <a:endParaRPr lang="en-GB" sz="1800" dirty="0">
              <a:latin typeface="Franklin Gothic Book" panose="020B0503020102020204" pitchFamily="34" charset="0"/>
            </a:endParaRPr>
          </a:p>
          <a:p>
            <a:pPr marL="0" indent="0">
              <a:lnSpc>
                <a:spcPct val="100000"/>
              </a:lnSpc>
              <a:buNone/>
            </a:pPr>
            <a:endParaRPr lang="en-GB" sz="1800" dirty="0">
              <a:latin typeface="Franklin Gothic Book" panose="020B0503020102020204" pitchFamily="34" charset="0"/>
            </a:endParaRPr>
          </a:p>
          <a:p>
            <a:pPr marL="0" indent="0">
              <a:buNone/>
            </a:pPr>
            <a:endParaRPr lang="en-GB" sz="1800" dirty="0">
              <a:latin typeface="Franklin Gothic Book" panose="020B0503020102020204" pitchFamily="34" charset="0"/>
            </a:endParaRPr>
          </a:p>
          <a:p>
            <a:pPr marL="0" indent="0">
              <a:buNone/>
            </a:pPr>
            <a:endParaRPr lang="en-GB" sz="1400" dirty="0">
              <a:solidFill>
                <a:schemeClr val="tx2"/>
              </a:solidFill>
              <a:latin typeface="Franklin Gothic Book" panose="020B0503020102020204" pitchFamily="34" charset="0"/>
            </a:endParaRPr>
          </a:p>
          <a:p>
            <a:pPr marL="0" indent="0">
              <a:buNone/>
            </a:pPr>
            <a:endParaRPr lang="en-GB" sz="1400" dirty="0">
              <a:solidFill>
                <a:schemeClr val="tx2"/>
              </a:solidFill>
              <a:latin typeface="Franklin Gothic Book" panose="020B0503020102020204" pitchFamily="34" charset="0"/>
            </a:endParaRPr>
          </a:p>
          <a:p>
            <a:pPr marL="0" indent="0">
              <a:buNone/>
            </a:pPr>
            <a:endParaRPr lang="en-GB" sz="1400" dirty="0">
              <a:latin typeface="Franklin Gothic Book" panose="020B0503020102020204" pitchFamily="34" charset="0"/>
            </a:endParaRPr>
          </a:p>
          <a:p>
            <a:pPr marL="0" indent="0">
              <a:buNone/>
            </a:pPr>
            <a:endParaRPr lang="en-GB" sz="1400" dirty="0">
              <a:solidFill>
                <a:schemeClr val="tx2"/>
              </a:solidFill>
              <a:latin typeface="Franklin Gothic Book" panose="020B0503020102020204" pitchFamily="34" charset="0"/>
            </a:endParaRPr>
          </a:p>
          <a:p>
            <a:pPr marL="0" indent="0">
              <a:buNone/>
            </a:pPr>
            <a:endParaRPr lang="en-GB" sz="1400" dirty="0">
              <a:solidFill>
                <a:schemeClr val="tx2"/>
              </a:solidFill>
              <a:latin typeface="Franklin Gothic Book" panose="020B0503020102020204" pitchFamily="34" charset="0"/>
            </a:endParaRPr>
          </a:p>
        </p:txBody>
      </p:sp>
      <p:sp>
        <p:nvSpPr>
          <p:cNvPr id="8" name="Text Placeholder 10">
            <a:extLst>
              <a:ext uri="{FF2B5EF4-FFF2-40B4-BE49-F238E27FC236}">
                <a16:creationId xmlns:a16="http://schemas.microsoft.com/office/drawing/2014/main" id="{77E292B2-D834-1A5F-DB56-FBFDFB70A448}"/>
              </a:ext>
            </a:extLst>
          </p:cNvPr>
          <p:cNvSpPr txBox="1">
            <a:spLocks/>
          </p:cNvSpPr>
          <p:nvPr/>
        </p:nvSpPr>
        <p:spPr>
          <a:xfrm>
            <a:off x="903287" y="2376904"/>
            <a:ext cx="10385426" cy="794225"/>
          </a:xfrm>
          <a:prstGeom prst="rect">
            <a:avLst/>
          </a:prstGeom>
        </p:spPr>
        <p:txBody>
          <a:bodyPr wrap="square">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Bef>
                <a:spcPts val="400"/>
              </a:spcBef>
              <a:buNone/>
            </a:pPr>
            <a:r>
              <a:rPr lang="en-GB" sz="1600" b="1" dirty="0">
                <a:solidFill>
                  <a:schemeClr val="bg1"/>
                </a:solidFill>
                <a:latin typeface="Franklin Gothic Book" panose="020B0503020102020204" pitchFamily="34" charset="0"/>
              </a:rPr>
              <a:t>Improving safety and quality</a:t>
            </a:r>
          </a:p>
          <a:p>
            <a:pPr marL="0" indent="0">
              <a:spcBef>
                <a:spcPts val="400"/>
              </a:spcBef>
              <a:buNone/>
            </a:pPr>
            <a:r>
              <a:rPr lang="en-GB" sz="1400" b="1" dirty="0">
                <a:solidFill>
                  <a:schemeClr val="bg1"/>
                </a:solidFill>
                <a:latin typeface="Franklin Gothic Book" panose="020B0503020102020204" pitchFamily="34" charset="0"/>
              </a:rPr>
              <a:t>We will make sure our services are clinically safe throughout the system, delivering the System Improvement Plan and tackling the backlog of elective procedures as a system.</a:t>
            </a:r>
          </a:p>
          <a:p>
            <a:pPr marL="0" indent="0">
              <a:lnSpc>
                <a:spcPct val="100000"/>
              </a:lnSpc>
              <a:buNone/>
            </a:pPr>
            <a:endParaRPr lang="en-GB" sz="1800" dirty="0">
              <a:latin typeface="Franklin Gothic Book" panose="020B0503020102020204" pitchFamily="34" charset="0"/>
            </a:endParaRPr>
          </a:p>
          <a:p>
            <a:pPr marL="0" indent="0">
              <a:buNone/>
            </a:pPr>
            <a:endParaRPr lang="en-GB" sz="1800" dirty="0">
              <a:latin typeface="Franklin Gothic Book" panose="020B0503020102020204" pitchFamily="34" charset="0"/>
            </a:endParaRPr>
          </a:p>
          <a:p>
            <a:pPr marL="0" indent="0">
              <a:buNone/>
            </a:pPr>
            <a:endParaRPr lang="en-GB" sz="1400" dirty="0">
              <a:solidFill>
                <a:schemeClr val="tx2"/>
              </a:solidFill>
              <a:latin typeface="Franklin Gothic Book" panose="020B0503020102020204" pitchFamily="34" charset="0"/>
            </a:endParaRPr>
          </a:p>
          <a:p>
            <a:pPr marL="0" indent="0">
              <a:buNone/>
            </a:pPr>
            <a:endParaRPr lang="en-GB" sz="1400" dirty="0">
              <a:solidFill>
                <a:schemeClr val="tx2"/>
              </a:solidFill>
              <a:latin typeface="Franklin Gothic Book" panose="020B0503020102020204" pitchFamily="34" charset="0"/>
            </a:endParaRPr>
          </a:p>
          <a:p>
            <a:pPr marL="0" indent="0">
              <a:buNone/>
            </a:pPr>
            <a:endParaRPr lang="en-GB" sz="1400" dirty="0">
              <a:latin typeface="Franklin Gothic Book" panose="020B0503020102020204" pitchFamily="34" charset="0"/>
            </a:endParaRPr>
          </a:p>
          <a:p>
            <a:pPr marL="0" indent="0">
              <a:buNone/>
            </a:pPr>
            <a:endParaRPr lang="en-GB" sz="1400" dirty="0">
              <a:solidFill>
                <a:schemeClr val="tx2"/>
              </a:solidFill>
              <a:latin typeface="Franklin Gothic Book" panose="020B0503020102020204" pitchFamily="34" charset="0"/>
            </a:endParaRPr>
          </a:p>
          <a:p>
            <a:pPr marL="0" indent="0">
              <a:buNone/>
            </a:pPr>
            <a:endParaRPr lang="en-GB" sz="1400" dirty="0">
              <a:solidFill>
                <a:schemeClr val="tx2"/>
              </a:solidFill>
              <a:latin typeface="Franklin Gothic Book" panose="020B0503020102020204" pitchFamily="34" charset="0"/>
            </a:endParaRPr>
          </a:p>
        </p:txBody>
      </p:sp>
      <p:sp>
        <p:nvSpPr>
          <p:cNvPr id="9" name="Text Placeholder 10">
            <a:extLst>
              <a:ext uri="{FF2B5EF4-FFF2-40B4-BE49-F238E27FC236}">
                <a16:creationId xmlns:a16="http://schemas.microsoft.com/office/drawing/2014/main" id="{E2BDC8CC-7492-578A-8D3E-E1E31A393096}"/>
              </a:ext>
            </a:extLst>
          </p:cNvPr>
          <p:cNvSpPr txBox="1">
            <a:spLocks/>
          </p:cNvSpPr>
          <p:nvPr/>
        </p:nvSpPr>
        <p:spPr>
          <a:xfrm>
            <a:off x="903287" y="3134831"/>
            <a:ext cx="10385426" cy="794225"/>
          </a:xfrm>
          <a:prstGeom prst="rect">
            <a:avLst/>
          </a:prstGeom>
        </p:spPr>
        <p:txBody>
          <a:bodyPr wrap="square">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Bef>
                <a:spcPts val="400"/>
              </a:spcBef>
              <a:buNone/>
            </a:pPr>
            <a:r>
              <a:rPr lang="en-GB" sz="1600" b="1" dirty="0">
                <a:solidFill>
                  <a:schemeClr val="bg1"/>
                </a:solidFill>
                <a:latin typeface="Franklin Gothic Book" panose="020B0503020102020204" pitchFamily="34" charset="0"/>
              </a:rPr>
              <a:t>Integrating services at place and neighbourhood level</a:t>
            </a:r>
          </a:p>
          <a:p>
            <a:pPr marL="0" indent="0">
              <a:spcBef>
                <a:spcPts val="400"/>
              </a:spcBef>
              <a:buNone/>
            </a:pPr>
            <a:r>
              <a:rPr lang="en-GB" sz="1400" b="1" dirty="0">
                <a:solidFill>
                  <a:schemeClr val="bg1"/>
                </a:solidFill>
                <a:latin typeface="Franklin Gothic Book" panose="020B0503020102020204" pitchFamily="34" charset="0"/>
              </a:rPr>
              <a:t>We will develop local health and care hubs to improve not just the physical but mental health of people, build on the principles of one public estate and the assets of communities, better manage the volume of hospital admissions and establish new models of care to best serve all our communities.</a:t>
            </a:r>
            <a:endParaRPr lang="en-GB" sz="1400" dirty="0">
              <a:latin typeface="Franklin Gothic Book" panose="020B0503020102020204" pitchFamily="34" charset="0"/>
            </a:endParaRPr>
          </a:p>
          <a:p>
            <a:pPr marL="0" indent="0">
              <a:buNone/>
            </a:pPr>
            <a:endParaRPr lang="en-GB" sz="1800" dirty="0">
              <a:latin typeface="Franklin Gothic Book" panose="020B0503020102020204" pitchFamily="34" charset="0"/>
            </a:endParaRPr>
          </a:p>
          <a:p>
            <a:pPr marL="0" indent="0">
              <a:buNone/>
            </a:pPr>
            <a:endParaRPr lang="en-GB" sz="1400" dirty="0">
              <a:solidFill>
                <a:schemeClr val="tx2"/>
              </a:solidFill>
              <a:latin typeface="Franklin Gothic Book" panose="020B0503020102020204" pitchFamily="34" charset="0"/>
            </a:endParaRPr>
          </a:p>
          <a:p>
            <a:pPr marL="0" indent="0">
              <a:buNone/>
            </a:pPr>
            <a:endParaRPr lang="en-GB" sz="1400" dirty="0">
              <a:solidFill>
                <a:schemeClr val="tx2"/>
              </a:solidFill>
              <a:latin typeface="Franklin Gothic Book" panose="020B0503020102020204" pitchFamily="34" charset="0"/>
            </a:endParaRPr>
          </a:p>
          <a:p>
            <a:pPr marL="0" indent="0">
              <a:buNone/>
            </a:pPr>
            <a:endParaRPr lang="en-GB" sz="1400" dirty="0">
              <a:latin typeface="Franklin Gothic Book" panose="020B0503020102020204" pitchFamily="34" charset="0"/>
            </a:endParaRPr>
          </a:p>
          <a:p>
            <a:pPr marL="0" indent="0">
              <a:buNone/>
            </a:pPr>
            <a:endParaRPr lang="en-GB" sz="1400" dirty="0">
              <a:solidFill>
                <a:schemeClr val="tx2"/>
              </a:solidFill>
              <a:latin typeface="Franklin Gothic Book" panose="020B0503020102020204" pitchFamily="34" charset="0"/>
            </a:endParaRPr>
          </a:p>
          <a:p>
            <a:pPr marL="0" indent="0">
              <a:buNone/>
            </a:pPr>
            <a:endParaRPr lang="en-GB" sz="1400" dirty="0">
              <a:solidFill>
                <a:schemeClr val="tx2"/>
              </a:solidFill>
              <a:latin typeface="Franklin Gothic Book" panose="020B0503020102020204" pitchFamily="34" charset="0"/>
            </a:endParaRPr>
          </a:p>
        </p:txBody>
      </p:sp>
      <p:sp>
        <p:nvSpPr>
          <p:cNvPr id="10" name="Text Placeholder 10">
            <a:extLst>
              <a:ext uri="{FF2B5EF4-FFF2-40B4-BE49-F238E27FC236}">
                <a16:creationId xmlns:a16="http://schemas.microsoft.com/office/drawing/2014/main" id="{4DCDC951-2AD8-1D28-CE35-0EFB2E5E12A6}"/>
              </a:ext>
            </a:extLst>
          </p:cNvPr>
          <p:cNvSpPr txBox="1">
            <a:spLocks/>
          </p:cNvSpPr>
          <p:nvPr/>
        </p:nvSpPr>
        <p:spPr>
          <a:xfrm>
            <a:off x="903287" y="4062066"/>
            <a:ext cx="10385426" cy="794225"/>
          </a:xfrm>
          <a:prstGeom prst="rect">
            <a:avLst/>
          </a:prstGeom>
        </p:spPr>
        <p:txBody>
          <a:bodyPr wrap="square">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Bef>
                <a:spcPts val="400"/>
              </a:spcBef>
              <a:buNone/>
            </a:pPr>
            <a:r>
              <a:rPr lang="en-GB" sz="1400" b="1" dirty="0">
                <a:solidFill>
                  <a:schemeClr val="bg1"/>
                </a:solidFill>
                <a:latin typeface="Franklin Gothic Book" panose="020B0503020102020204" pitchFamily="34" charset="0"/>
              </a:rPr>
              <a:t>Tackling the problems of ill health, health inequalities and access to health care</a:t>
            </a:r>
          </a:p>
          <a:p>
            <a:pPr marL="0" indent="0">
              <a:spcBef>
                <a:spcPts val="400"/>
              </a:spcBef>
              <a:buNone/>
            </a:pPr>
            <a:r>
              <a:rPr lang="en-GB" sz="1200" b="1" dirty="0">
                <a:solidFill>
                  <a:schemeClr val="bg1"/>
                </a:solidFill>
                <a:latin typeface="Franklin Gothic Book" panose="020B0503020102020204" pitchFamily="34" charset="0"/>
              </a:rPr>
              <a:t>We will agree measurable outcomes for accelerated Smoking Cessation, improving respiratory health, and reducing the incidence of type 2 diabetes and obesity. We will have a strategy for the implementation of segmented population health management (PHM) approach by April 2021 and undertake a post COVID-19 review of access to all services by September 2021.</a:t>
            </a:r>
            <a:endParaRPr lang="en-GB" sz="1200" dirty="0">
              <a:latin typeface="Franklin Gothic Book" panose="020B0503020102020204" pitchFamily="34" charset="0"/>
            </a:endParaRPr>
          </a:p>
          <a:p>
            <a:pPr marL="0" indent="0">
              <a:buNone/>
            </a:pPr>
            <a:endParaRPr lang="en-GB" sz="1400" dirty="0">
              <a:solidFill>
                <a:schemeClr val="tx2"/>
              </a:solidFill>
              <a:latin typeface="Franklin Gothic Book" panose="020B0503020102020204" pitchFamily="34" charset="0"/>
            </a:endParaRPr>
          </a:p>
          <a:p>
            <a:pPr marL="0" indent="0">
              <a:buNone/>
            </a:pPr>
            <a:endParaRPr lang="en-GB" sz="1400" dirty="0">
              <a:solidFill>
                <a:schemeClr val="tx2"/>
              </a:solidFill>
              <a:latin typeface="Franklin Gothic Book" panose="020B0503020102020204" pitchFamily="34" charset="0"/>
            </a:endParaRPr>
          </a:p>
          <a:p>
            <a:pPr marL="0" indent="0">
              <a:buNone/>
            </a:pPr>
            <a:endParaRPr lang="en-GB" sz="1400" dirty="0">
              <a:latin typeface="Franklin Gothic Book" panose="020B0503020102020204" pitchFamily="34" charset="0"/>
            </a:endParaRPr>
          </a:p>
          <a:p>
            <a:pPr marL="0" indent="0">
              <a:buNone/>
            </a:pPr>
            <a:endParaRPr lang="en-GB" sz="1400" dirty="0">
              <a:solidFill>
                <a:schemeClr val="tx2"/>
              </a:solidFill>
              <a:latin typeface="Franklin Gothic Book" panose="020B0503020102020204" pitchFamily="34" charset="0"/>
            </a:endParaRPr>
          </a:p>
          <a:p>
            <a:pPr marL="0" indent="0">
              <a:buNone/>
            </a:pPr>
            <a:endParaRPr lang="en-GB" sz="1400" dirty="0">
              <a:solidFill>
                <a:schemeClr val="tx2"/>
              </a:solidFill>
              <a:latin typeface="Franklin Gothic Book" panose="020B0503020102020204" pitchFamily="34" charset="0"/>
            </a:endParaRPr>
          </a:p>
        </p:txBody>
      </p:sp>
      <p:sp>
        <p:nvSpPr>
          <p:cNvPr id="11" name="Text Placeholder 10">
            <a:extLst>
              <a:ext uri="{FF2B5EF4-FFF2-40B4-BE49-F238E27FC236}">
                <a16:creationId xmlns:a16="http://schemas.microsoft.com/office/drawing/2014/main" id="{DFFC9DF1-832A-4786-0854-84D0E4A6281B}"/>
              </a:ext>
            </a:extLst>
          </p:cNvPr>
          <p:cNvSpPr txBox="1">
            <a:spLocks/>
          </p:cNvSpPr>
          <p:nvPr/>
        </p:nvSpPr>
        <p:spPr>
          <a:xfrm>
            <a:off x="903287" y="5034221"/>
            <a:ext cx="10385426" cy="794225"/>
          </a:xfrm>
          <a:prstGeom prst="rect">
            <a:avLst/>
          </a:prstGeom>
        </p:spPr>
        <p:txBody>
          <a:bodyPr wrap="square">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Bef>
                <a:spcPts val="400"/>
              </a:spcBef>
              <a:buNone/>
            </a:pPr>
            <a:r>
              <a:rPr lang="en-GB" sz="1600" b="1" dirty="0">
                <a:solidFill>
                  <a:schemeClr val="bg1"/>
                </a:solidFill>
                <a:latin typeface="Franklin Gothic Book" panose="020B0503020102020204" pitchFamily="34" charset="0"/>
              </a:rPr>
              <a:t>Delivering improvements in mental health and learning disability / autism provision</a:t>
            </a:r>
          </a:p>
          <a:p>
            <a:pPr marL="0" indent="0">
              <a:spcBef>
                <a:spcPts val="400"/>
              </a:spcBef>
              <a:buNone/>
            </a:pPr>
            <a:r>
              <a:rPr lang="en-GB" sz="1400" b="1" dirty="0">
                <a:solidFill>
                  <a:schemeClr val="bg1"/>
                </a:solidFill>
                <a:latin typeface="Franklin Gothic Book" panose="020B0503020102020204" pitchFamily="34" charset="0"/>
              </a:rPr>
              <a:t>We will, through our transformation programmes and working through whole system approaches, deliver improvements in quality of life for people with learning disabilities by March 2022, and meet the national milestones for mental health transformation by 2023/24.</a:t>
            </a:r>
            <a:endParaRPr lang="en-GB" sz="1400" dirty="0">
              <a:solidFill>
                <a:schemeClr val="tx2"/>
              </a:solidFill>
              <a:latin typeface="Franklin Gothic Book" panose="020B0503020102020204" pitchFamily="34" charset="0"/>
            </a:endParaRPr>
          </a:p>
          <a:p>
            <a:pPr marL="0" indent="0">
              <a:buNone/>
            </a:pPr>
            <a:endParaRPr lang="en-GB" sz="1400" dirty="0">
              <a:solidFill>
                <a:schemeClr val="tx2"/>
              </a:solidFill>
              <a:latin typeface="Franklin Gothic Book" panose="020B0503020102020204" pitchFamily="34" charset="0"/>
            </a:endParaRPr>
          </a:p>
          <a:p>
            <a:pPr marL="0" indent="0">
              <a:buNone/>
            </a:pPr>
            <a:endParaRPr lang="en-GB" sz="1400" dirty="0">
              <a:latin typeface="Franklin Gothic Book" panose="020B0503020102020204" pitchFamily="34" charset="0"/>
            </a:endParaRPr>
          </a:p>
          <a:p>
            <a:pPr marL="0" indent="0">
              <a:buNone/>
            </a:pPr>
            <a:endParaRPr lang="en-GB" sz="1400" dirty="0">
              <a:solidFill>
                <a:schemeClr val="tx2"/>
              </a:solidFill>
              <a:latin typeface="Franklin Gothic Book" panose="020B0503020102020204" pitchFamily="34" charset="0"/>
            </a:endParaRPr>
          </a:p>
          <a:p>
            <a:pPr marL="0" indent="0">
              <a:buNone/>
            </a:pPr>
            <a:endParaRPr lang="en-GB" sz="1400" dirty="0">
              <a:solidFill>
                <a:schemeClr val="tx2"/>
              </a:solidFill>
              <a:latin typeface="Franklin Gothic Book" panose="020B0503020102020204" pitchFamily="34" charset="0"/>
            </a:endParaRPr>
          </a:p>
        </p:txBody>
      </p:sp>
      <p:sp>
        <p:nvSpPr>
          <p:cNvPr id="12" name="Text Placeholder 10">
            <a:extLst>
              <a:ext uri="{FF2B5EF4-FFF2-40B4-BE49-F238E27FC236}">
                <a16:creationId xmlns:a16="http://schemas.microsoft.com/office/drawing/2014/main" id="{C6829E40-EF80-648E-D121-63783BE89871}"/>
              </a:ext>
            </a:extLst>
          </p:cNvPr>
          <p:cNvSpPr txBox="1">
            <a:spLocks/>
          </p:cNvSpPr>
          <p:nvPr/>
        </p:nvSpPr>
        <p:spPr>
          <a:xfrm>
            <a:off x="903287" y="5797176"/>
            <a:ext cx="10385426" cy="794225"/>
          </a:xfrm>
          <a:prstGeom prst="rect">
            <a:avLst/>
          </a:prstGeom>
        </p:spPr>
        <p:txBody>
          <a:bodyPr wrap="square">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Bef>
                <a:spcPts val="400"/>
              </a:spcBef>
              <a:buNone/>
            </a:pPr>
            <a:r>
              <a:rPr lang="en-GB" sz="1600" b="1" dirty="0">
                <a:solidFill>
                  <a:schemeClr val="bg1"/>
                </a:solidFill>
                <a:latin typeface="Franklin Gothic Book" panose="020B0503020102020204" pitchFamily="34" charset="0"/>
              </a:rPr>
              <a:t>Economic regeneration</a:t>
            </a:r>
          </a:p>
          <a:p>
            <a:pPr marL="0" indent="0">
              <a:spcBef>
                <a:spcPts val="400"/>
              </a:spcBef>
              <a:buNone/>
            </a:pPr>
            <a:r>
              <a:rPr lang="en-GB" sz="1400" b="1" dirty="0">
                <a:solidFill>
                  <a:schemeClr val="bg1"/>
                </a:solidFill>
                <a:latin typeface="Franklin Gothic Book" panose="020B0503020102020204" pitchFamily="34" charset="0"/>
              </a:rPr>
              <a:t>We will harness the potential of the health and care system together with wider public services to contribute to innovation, productivity and good quality work opportunities. In turn this will create economic prospects that will help improve the health and wellbeing of our population.</a:t>
            </a:r>
            <a:endParaRPr lang="en-GB" sz="1600" dirty="0">
              <a:solidFill>
                <a:schemeClr val="tx2"/>
              </a:solidFill>
              <a:latin typeface="Franklin Gothic Book" panose="020B0503020102020204" pitchFamily="34" charset="0"/>
            </a:endParaRPr>
          </a:p>
          <a:p>
            <a:pPr marL="0" indent="0">
              <a:buNone/>
            </a:pPr>
            <a:endParaRPr lang="en-GB" sz="1400" dirty="0">
              <a:latin typeface="Franklin Gothic Book" panose="020B0503020102020204" pitchFamily="34" charset="0"/>
            </a:endParaRPr>
          </a:p>
          <a:p>
            <a:pPr marL="0" indent="0">
              <a:buNone/>
            </a:pPr>
            <a:endParaRPr lang="en-GB" sz="1400" dirty="0">
              <a:solidFill>
                <a:schemeClr val="tx2"/>
              </a:solidFill>
              <a:latin typeface="Franklin Gothic Book" panose="020B0503020102020204" pitchFamily="34" charset="0"/>
            </a:endParaRPr>
          </a:p>
          <a:p>
            <a:pPr marL="0" indent="0">
              <a:buNone/>
            </a:pPr>
            <a:endParaRPr lang="en-GB" sz="1400" dirty="0">
              <a:solidFill>
                <a:schemeClr val="tx2"/>
              </a:solidFill>
              <a:latin typeface="Franklin Gothic Book" panose="020B0503020102020204" pitchFamily="34" charset="0"/>
            </a:endParaRPr>
          </a:p>
        </p:txBody>
      </p:sp>
      <p:sp>
        <p:nvSpPr>
          <p:cNvPr id="2" name="TextBox 1">
            <a:extLst>
              <a:ext uri="{FF2B5EF4-FFF2-40B4-BE49-F238E27FC236}">
                <a16:creationId xmlns:a16="http://schemas.microsoft.com/office/drawing/2014/main" id="{D1CBC198-5F3F-E51E-88DC-B259035438F1}"/>
              </a:ext>
            </a:extLst>
          </p:cNvPr>
          <p:cNvSpPr txBox="1"/>
          <p:nvPr/>
        </p:nvSpPr>
        <p:spPr>
          <a:xfrm>
            <a:off x="190500" y="2398166"/>
            <a:ext cx="401844" cy="492443"/>
          </a:xfrm>
          <a:prstGeom prst="rect">
            <a:avLst/>
          </a:prstGeom>
          <a:noFill/>
        </p:spPr>
        <p:txBody>
          <a:bodyPr wrap="square" rtlCol="0">
            <a:spAutoFit/>
          </a:bodyPr>
          <a:lstStyle/>
          <a:p>
            <a:r>
              <a:rPr lang="en-US" sz="2600" b="1" dirty="0">
                <a:solidFill>
                  <a:schemeClr val="bg1"/>
                </a:solidFill>
                <a:latin typeface="Franklin Gothic Book" panose="020B0503020102020204" pitchFamily="34" charset="0"/>
              </a:rPr>
              <a:t>1</a:t>
            </a:r>
          </a:p>
        </p:txBody>
      </p:sp>
      <p:cxnSp>
        <p:nvCxnSpPr>
          <p:cNvPr id="13" name="Straight Arrow Connector 12">
            <a:extLst>
              <a:ext uri="{FF2B5EF4-FFF2-40B4-BE49-F238E27FC236}">
                <a16:creationId xmlns:a16="http://schemas.microsoft.com/office/drawing/2014/main" id="{5DC12E3E-135F-DCA8-EFBA-2B3051A98812}"/>
              </a:ext>
            </a:extLst>
          </p:cNvPr>
          <p:cNvCxnSpPr>
            <a:cxnSpLocks/>
          </p:cNvCxnSpPr>
          <p:nvPr/>
        </p:nvCxnSpPr>
        <p:spPr>
          <a:xfrm>
            <a:off x="698500" y="2455143"/>
            <a:ext cx="0" cy="435466"/>
          </a:xfrm>
          <a:prstGeom prst="straightConnector1">
            <a:avLst/>
          </a:prstGeom>
          <a:ln>
            <a:solidFill>
              <a:schemeClr val="bg1"/>
            </a:solidFill>
            <a:prstDash val="dash"/>
            <a:tailEnd type="none"/>
          </a:ln>
        </p:spPr>
        <p:style>
          <a:lnRef idx="1">
            <a:schemeClr val="accent1"/>
          </a:lnRef>
          <a:fillRef idx="0">
            <a:schemeClr val="accent1"/>
          </a:fillRef>
          <a:effectRef idx="0">
            <a:schemeClr val="accent1"/>
          </a:effectRef>
          <a:fontRef idx="minor">
            <a:schemeClr val="tx1"/>
          </a:fontRef>
        </p:style>
      </p:cxnSp>
      <p:sp>
        <p:nvSpPr>
          <p:cNvPr id="17" name="TextBox 16">
            <a:extLst>
              <a:ext uri="{FF2B5EF4-FFF2-40B4-BE49-F238E27FC236}">
                <a16:creationId xmlns:a16="http://schemas.microsoft.com/office/drawing/2014/main" id="{8B6787AC-FC8D-EB69-0005-685C16C822F7}"/>
              </a:ext>
            </a:extLst>
          </p:cNvPr>
          <p:cNvSpPr txBox="1"/>
          <p:nvPr/>
        </p:nvSpPr>
        <p:spPr>
          <a:xfrm>
            <a:off x="190500" y="3302040"/>
            <a:ext cx="401844" cy="492443"/>
          </a:xfrm>
          <a:prstGeom prst="rect">
            <a:avLst/>
          </a:prstGeom>
          <a:noFill/>
        </p:spPr>
        <p:txBody>
          <a:bodyPr wrap="square" rtlCol="0">
            <a:spAutoFit/>
          </a:bodyPr>
          <a:lstStyle/>
          <a:p>
            <a:r>
              <a:rPr lang="en-US" sz="2600" b="1" dirty="0">
                <a:solidFill>
                  <a:schemeClr val="bg1"/>
                </a:solidFill>
                <a:latin typeface="Franklin Gothic Book" panose="020B0503020102020204" pitchFamily="34" charset="0"/>
              </a:rPr>
              <a:t>2</a:t>
            </a:r>
          </a:p>
        </p:txBody>
      </p:sp>
      <p:cxnSp>
        <p:nvCxnSpPr>
          <p:cNvPr id="18" name="Straight Arrow Connector 17">
            <a:extLst>
              <a:ext uri="{FF2B5EF4-FFF2-40B4-BE49-F238E27FC236}">
                <a16:creationId xmlns:a16="http://schemas.microsoft.com/office/drawing/2014/main" id="{22CACB62-55A3-49BB-1227-8DBED0470C1F}"/>
              </a:ext>
            </a:extLst>
          </p:cNvPr>
          <p:cNvCxnSpPr>
            <a:cxnSpLocks/>
          </p:cNvCxnSpPr>
          <p:nvPr/>
        </p:nvCxnSpPr>
        <p:spPr>
          <a:xfrm>
            <a:off x="698500" y="3359017"/>
            <a:ext cx="0" cy="435466"/>
          </a:xfrm>
          <a:prstGeom prst="straightConnector1">
            <a:avLst/>
          </a:prstGeom>
          <a:ln>
            <a:solidFill>
              <a:schemeClr val="bg1"/>
            </a:solidFill>
            <a:prstDash val="dash"/>
            <a:tailEnd type="none"/>
          </a:ln>
        </p:spPr>
        <p:style>
          <a:lnRef idx="1">
            <a:schemeClr val="accent1"/>
          </a:lnRef>
          <a:fillRef idx="0">
            <a:schemeClr val="accent1"/>
          </a:fillRef>
          <a:effectRef idx="0">
            <a:schemeClr val="accent1"/>
          </a:effectRef>
          <a:fontRef idx="minor">
            <a:schemeClr val="tx1"/>
          </a:fontRef>
        </p:style>
      </p:cxnSp>
      <p:sp>
        <p:nvSpPr>
          <p:cNvPr id="19" name="TextBox 18">
            <a:extLst>
              <a:ext uri="{FF2B5EF4-FFF2-40B4-BE49-F238E27FC236}">
                <a16:creationId xmlns:a16="http://schemas.microsoft.com/office/drawing/2014/main" id="{D0C46D02-13EF-E212-EF62-D4770E578371}"/>
              </a:ext>
            </a:extLst>
          </p:cNvPr>
          <p:cNvSpPr txBox="1"/>
          <p:nvPr/>
        </p:nvSpPr>
        <p:spPr>
          <a:xfrm>
            <a:off x="190500" y="4187813"/>
            <a:ext cx="401844" cy="492443"/>
          </a:xfrm>
          <a:prstGeom prst="rect">
            <a:avLst/>
          </a:prstGeom>
          <a:noFill/>
        </p:spPr>
        <p:txBody>
          <a:bodyPr wrap="square" rtlCol="0">
            <a:spAutoFit/>
          </a:bodyPr>
          <a:lstStyle/>
          <a:p>
            <a:r>
              <a:rPr lang="en-US" sz="2600" b="1" dirty="0">
                <a:solidFill>
                  <a:schemeClr val="bg1"/>
                </a:solidFill>
                <a:latin typeface="Franklin Gothic Book" panose="020B0503020102020204" pitchFamily="34" charset="0"/>
              </a:rPr>
              <a:t>3</a:t>
            </a:r>
          </a:p>
        </p:txBody>
      </p:sp>
      <p:cxnSp>
        <p:nvCxnSpPr>
          <p:cNvPr id="20" name="Straight Arrow Connector 19">
            <a:extLst>
              <a:ext uri="{FF2B5EF4-FFF2-40B4-BE49-F238E27FC236}">
                <a16:creationId xmlns:a16="http://schemas.microsoft.com/office/drawing/2014/main" id="{FFC6DC62-D2ED-C471-C9C8-E84130B3C50F}"/>
              </a:ext>
            </a:extLst>
          </p:cNvPr>
          <p:cNvCxnSpPr>
            <a:cxnSpLocks/>
          </p:cNvCxnSpPr>
          <p:nvPr/>
        </p:nvCxnSpPr>
        <p:spPr>
          <a:xfrm>
            <a:off x="698500" y="4244790"/>
            <a:ext cx="0" cy="435466"/>
          </a:xfrm>
          <a:prstGeom prst="straightConnector1">
            <a:avLst/>
          </a:prstGeom>
          <a:ln>
            <a:solidFill>
              <a:schemeClr val="bg1"/>
            </a:solidFill>
            <a:prstDash val="dash"/>
            <a:tailEnd type="none"/>
          </a:ln>
        </p:spPr>
        <p:style>
          <a:lnRef idx="1">
            <a:schemeClr val="accent1"/>
          </a:lnRef>
          <a:fillRef idx="0">
            <a:schemeClr val="accent1"/>
          </a:fillRef>
          <a:effectRef idx="0">
            <a:schemeClr val="accent1"/>
          </a:effectRef>
          <a:fontRef idx="minor">
            <a:schemeClr val="tx1"/>
          </a:fontRef>
        </p:style>
      </p:cxnSp>
      <p:sp>
        <p:nvSpPr>
          <p:cNvPr id="21" name="TextBox 20">
            <a:extLst>
              <a:ext uri="{FF2B5EF4-FFF2-40B4-BE49-F238E27FC236}">
                <a16:creationId xmlns:a16="http://schemas.microsoft.com/office/drawing/2014/main" id="{42B8156A-06EE-FC9B-9D3B-5770DA43228D}"/>
              </a:ext>
            </a:extLst>
          </p:cNvPr>
          <p:cNvSpPr txBox="1"/>
          <p:nvPr/>
        </p:nvSpPr>
        <p:spPr>
          <a:xfrm>
            <a:off x="190500" y="5073586"/>
            <a:ext cx="401844" cy="492443"/>
          </a:xfrm>
          <a:prstGeom prst="rect">
            <a:avLst/>
          </a:prstGeom>
          <a:noFill/>
        </p:spPr>
        <p:txBody>
          <a:bodyPr wrap="square" rtlCol="0">
            <a:spAutoFit/>
          </a:bodyPr>
          <a:lstStyle/>
          <a:p>
            <a:r>
              <a:rPr lang="en-US" sz="2600" b="1" dirty="0">
                <a:solidFill>
                  <a:schemeClr val="bg1"/>
                </a:solidFill>
                <a:latin typeface="Franklin Gothic Book" panose="020B0503020102020204" pitchFamily="34" charset="0"/>
              </a:rPr>
              <a:t>4</a:t>
            </a:r>
          </a:p>
        </p:txBody>
      </p:sp>
      <p:cxnSp>
        <p:nvCxnSpPr>
          <p:cNvPr id="22" name="Straight Arrow Connector 21">
            <a:extLst>
              <a:ext uri="{FF2B5EF4-FFF2-40B4-BE49-F238E27FC236}">
                <a16:creationId xmlns:a16="http://schemas.microsoft.com/office/drawing/2014/main" id="{62D1D35F-AB24-4947-CA2C-22CE87AEC921}"/>
              </a:ext>
            </a:extLst>
          </p:cNvPr>
          <p:cNvCxnSpPr>
            <a:cxnSpLocks/>
          </p:cNvCxnSpPr>
          <p:nvPr/>
        </p:nvCxnSpPr>
        <p:spPr>
          <a:xfrm>
            <a:off x="698500" y="5130563"/>
            <a:ext cx="0" cy="435466"/>
          </a:xfrm>
          <a:prstGeom prst="straightConnector1">
            <a:avLst/>
          </a:prstGeom>
          <a:ln>
            <a:solidFill>
              <a:schemeClr val="bg1"/>
            </a:solidFill>
            <a:prstDash val="dash"/>
            <a:tailEnd type="none"/>
          </a:ln>
        </p:spPr>
        <p:style>
          <a:lnRef idx="1">
            <a:schemeClr val="accent1"/>
          </a:lnRef>
          <a:fillRef idx="0">
            <a:schemeClr val="accent1"/>
          </a:fillRef>
          <a:effectRef idx="0">
            <a:schemeClr val="accent1"/>
          </a:effectRef>
          <a:fontRef idx="minor">
            <a:schemeClr val="tx1"/>
          </a:fontRef>
        </p:style>
      </p:cxnSp>
      <p:sp>
        <p:nvSpPr>
          <p:cNvPr id="23" name="TextBox 22">
            <a:extLst>
              <a:ext uri="{FF2B5EF4-FFF2-40B4-BE49-F238E27FC236}">
                <a16:creationId xmlns:a16="http://schemas.microsoft.com/office/drawing/2014/main" id="{159E8E19-AFCF-8567-6821-6C53415B0F0C}"/>
              </a:ext>
            </a:extLst>
          </p:cNvPr>
          <p:cNvSpPr txBox="1"/>
          <p:nvPr/>
        </p:nvSpPr>
        <p:spPr>
          <a:xfrm>
            <a:off x="175121" y="5959359"/>
            <a:ext cx="401844" cy="492443"/>
          </a:xfrm>
          <a:prstGeom prst="rect">
            <a:avLst/>
          </a:prstGeom>
          <a:noFill/>
        </p:spPr>
        <p:txBody>
          <a:bodyPr wrap="square" rtlCol="0">
            <a:spAutoFit/>
          </a:bodyPr>
          <a:lstStyle/>
          <a:p>
            <a:r>
              <a:rPr lang="en-US" sz="2600" b="1" dirty="0">
                <a:solidFill>
                  <a:schemeClr val="bg1"/>
                </a:solidFill>
                <a:latin typeface="Franklin Gothic Book" panose="020B0503020102020204" pitchFamily="34" charset="0"/>
              </a:rPr>
              <a:t>5</a:t>
            </a:r>
          </a:p>
        </p:txBody>
      </p:sp>
      <p:cxnSp>
        <p:nvCxnSpPr>
          <p:cNvPr id="24" name="Straight Arrow Connector 23">
            <a:extLst>
              <a:ext uri="{FF2B5EF4-FFF2-40B4-BE49-F238E27FC236}">
                <a16:creationId xmlns:a16="http://schemas.microsoft.com/office/drawing/2014/main" id="{5C0CCE56-BE3E-59C8-E851-B6E3FAC77F72}"/>
              </a:ext>
            </a:extLst>
          </p:cNvPr>
          <p:cNvCxnSpPr>
            <a:cxnSpLocks/>
          </p:cNvCxnSpPr>
          <p:nvPr/>
        </p:nvCxnSpPr>
        <p:spPr>
          <a:xfrm>
            <a:off x="683121" y="6016336"/>
            <a:ext cx="0" cy="435466"/>
          </a:xfrm>
          <a:prstGeom prst="straightConnector1">
            <a:avLst/>
          </a:prstGeom>
          <a:ln>
            <a:solidFill>
              <a:schemeClr val="bg1"/>
            </a:solidFill>
            <a:prstDash val="dash"/>
            <a:tailEnd type="non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3775957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3EE99F9F-3FC1-3788-E84E-46F5F5A55147}"/>
              </a:ext>
            </a:extLst>
          </p:cNvPr>
          <p:cNvPicPr>
            <a:picLocks noChangeAspect="1"/>
          </p:cNvPicPr>
          <p:nvPr/>
        </p:nvPicPr>
        <p:blipFill>
          <a:blip r:embed="rId2"/>
          <a:srcRect/>
          <a:stretch/>
        </p:blipFill>
        <p:spPr>
          <a:xfrm>
            <a:off x="0" y="1198562"/>
            <a:ext cx="11557000" cy="6500812"/>
          </a:xfrm>
          <a:prstGeom prst="rect">
            <a:avLst/>
          </a:prstGeom>
        </p:spPr>
      </p:pic>
      <p:sp>
        <p:nvSpPr>
          <p:cNvPr id="3" name="Slide Number Placeholder 2">
            <a:extLst>
              <a:ext uri="{FF2B5EF4-FFF2-40B4-BE49-F238E27FC236}">
                <a16:creationId xmlns:a16="http://schemas.microsoft.com/office/drawing/2014/main" id="{C70FBEC5-E882-F2AB-C475-28F536C53FAE}"/>
              </a:ext>
            </a:extLst>
          </p:cNvPr>
          <p:cNvSpPr>
            <a:spLocks noGrp="1"/>
          </p:cNvSpPr>
          <p:nvPr>
            <p:ph type="sldNum" sz="quarter" idx="4"/>
          </p:nvPr>
        </p:nvSpPr>
        <p:spPr/>
        <p:txBody>
          <a:bodyPr/>
          <a:lstStyle/>
          <a:p>
            <a:fld id="{B9E0ACF9-11E2-1D4B-A28D-78BD04ABBE89}" type="slidenum">
              <a:rPr lang="en-US" smtClean="0"/>
              <a:pPr/>
              <a:t>11</a:t>
            </a:fld>
            <a:endParaRPr lang="en-US" dirty="0"/>
          </a:p>
        </p:txBody>
      </p:sp>
      <p:sp>
        <p:nvSpPr>
          <p:cNvPr id="4" name="Text Placeholder 3">
            <a:extLst>
              <a:ext uri="{FF2B5EF4-FFF2-40B4-BE49-F238E27FC236}">
                <a16:creationId xmlns:a16="http://schemas.microsoft.com/office/drawing/2014/main" id="{897036F7-8237-A868-2F6F-4A57A9092878}"/>
              </a:ext>
            </a:extLst>
          </p:cNvPr>
          <p:cNvSpPr>
            <a:spLocks noGrp="1"/>
          </p:cNvSpPr>
          <p:nvPr>
            <p:ph type="body" sz="quarter" idx="14"/>
          </p:nvPr>
        </p:nvSpPr>
        <p:spPr>
          <a:xfrm>
            <a:off x="350838" y="133844"/>
            <a:ext cx="9341604" cy="794225"/>
          </a:xfrm>
        </p:spPr>
        <p:txBody>
          <a:bodyPr/>
          <a:lstStyle/>
          <a:p>
            <a:r>
              <a:rPr lang="en-GB" dirty="0"/>
              <a:t>System Pledges</a:t>
            </a:r>
          </a:p>
        </p:txBody>
      </p:sp>
      <p:sp>
        <p:nvSpPr>
          <p:cNvPr id="7" name="Text Placeholder 10">
            <a:extLst>
              <a:ext uri="{FF2B5EF4-FFF2-40B4-BE49-F238E27FC236}">
                <a16:creationId xmlns:a16="http://schemas.microsoft.com/office/drawing/2014/main" id="{27FB0D2B-F1DF-9FBB-065D-4C47B9AEC30F}"/>
              </a:ext>
            </a:extLst>
          </p:cNvPr>
          <p:cNvSpPr txBox="1">
            <a:spLocks/>
          </p:cNvSpPr>
          <p:nvPr/>
        </p:nvSpPr>
        <p:spPr>
          <a:xfrm>
            <a:off x="307974" y="1404749"/>
            <a:ext cx="10385426" cy="794225"/>
          </a:xfrm>
          <a:prstGeom prst="rect">
            <a:avLst/>
          </a:prstGeom>
        </p:spPr>
        <p:txBody>
          <a:bodyPr wrap="square">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GB" sz="1800" dirty="0">
                <a:solidFill>
                  <a:schemeClr val="tx2"/>
                </a:solidFill>
                <a:latin typeface="Franklin Gothic Book" panose="020B0503020102020204" pitchFamily="34" charset="0"/>
              </a:rPr>
              <a:t>To guide our work and to enable us to be held to account by our staff, the public and politicians, we have committed to delivering 10 key pledges which have been co-produced by system partners.</a:t>
            </a:r>
          </a:p>
          <a:p>
            <a:pPr marL="0" indent="0">
              <a:lnSpc>
                <a:spcPct val="100000"/>
              </a:lnSpc>
              <a:buNone/>
            </a:pPr>
            <a:endParaRPr lang="en-GB" sz="1800" dirty="0">
              <a:latin typeface="Franklin Gothic Book" panose="020B0503020102020204" pitchFamily="34" charset="0"/>
            </a:endParaRPr>
          </a:p>
          <a:p>
            <a:pPr marL="0" indent="0">
              <a:lnSpc>
                <a:spcPct val="100000"/>
              </a:lnSpc>
              <a:buNone/>
            </a:pPr>
            <a:endParaRPr lang="en-GB" sz="1800" dirty="0">
              <a:latin typeface="Franklin Gothic Book" panose="020B0503020102020204" pitchFamily="34" charset="0"/>
            </a:endParaRPr>
          </a:p>
          <a:p>
            <a:pPr marL="0" indent="0">
              <a:buNone/>
            </a:pPr>
            <a:endParaRPr lang="en-GB" sz="1800" dirty="0">
              <a:latin typeface="Franklin Gothic Book" panose="020B0503020102020204" pitchFamily="34" charset="0"/>
            </a:endParaRPr>
          </a:p>
          <a:p>
            <a:pPr marL="0" indent="0">
              <a:buNone/>
            </a:pPr>
            <a:endParaRPr lang="en-GB" sz="1400" dirty="0">
              <a:solidFill>
                <a:schemeClr val="tx2"/>
              </a:solidFill>
              <a:latin typeface="Franklin Gothic Book" panose="020B0503020102020204" pitchFamily="34" charset="0"/>
            </a:endParaRPr>
          </a:p>
          <a:p>
            <a:pPr marL="0" indent="0">
              <a:buNone/>
            </a:pPr>
            <a:endParaRPr lang="en-GB" sz="1400" dirty="0">
              <a:solidFill>
                <a:schemeClr val="tx2"/>
              </a:solidFill>
              <a:latin typeface="Franklin Gothic Book" panose="020B0503020102020204" pitchFamily="34" charset="0"/>
            </a:endParaRPr>
          </a:p>
          <a:p>
            <a:pPr marL="0" indent="0">
              <a:buNone/>
            </a:pPr>
            <a:endParaRPr lang="en-GB" sz="1400" dirty="0">
              <a:latin typeface="Franklin Gothic Book" panose="020B0503020102020204" pitchFamily="34" charset="0"/>
            </a:endParaRPr>
          </a:p>
          <a:p>
            <a:pPr marL="0" indent="0">
              <a:buNone/>
            </a:pPr>
            <a:endParaRPr lang="en-GB" sz="1400" dirty="0">
              <a:solidFill>
                <a:schemeClr val="tx2"/>
              </a:solidFill>
              <a:latin typeface="Franklin Gothic Book" panose="020B0503020102020204" pitchFamily="34" charset="0"/>
            </a:endParaRPr>
          </a:p>
          <a:p>
            <a:pPr marL="0" indent="0">
              <a:buNone/>
            </a:pPr>
            <a:endParaRPr lang="en-GB" sz="1400" dirty="0">
              <a:solidFill>
                <a:schemeClr val="tx2"/>
              </a:solidFill>
              <a:latin typeface="Franklin Gothic Book" panose="020B0503020102020204" pitchFamily="34" charset="0"/>
            </a:endParaRPr>
          </a:p>
        </p:txBody>
      </p:sp>
      <p:sp>
        <p:nvSpPr>
          <p:cNvPr id="8" name="Text Placeholder 10">
            <a:extLst>
              <a:ext uri="{FF2B5EF4-FFF2-40B4-BE49-F238E27FC236}">
                <a16:creationId xmlns:a16="http://schemas.microsoft.com/office/drawing/2014/main" id="{77E292B2-D834-1A5F-DB56-FBFDFB70A448}"/>
              </a:ext>
            </a:extLst>
          </p:cNvPr>
          <p:cNvSpPr txBox="1">
            <a:spLocks/>
          </p:cNvSpPr>
          <p:nvPr/>
        </p:nvSpPr>
        <p:spPr>
          <a:xfrm>
            <a:off x="903287" y="2398676"/>
            <a:ext cx="10385426" cy="794225"/>
          </a:xfrm>
          <a:prstGeom prst="rect">
            <a:avLst/>
          </a:prstGeom>
        </p:spPr>
        <p:txBody>
          <a:bodyPr wrap="square">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Bef>
                <a:spcPts val="400"/>
              </a:spcBef>
              <a:buNone/>
            </a:pPr>
            <a:r>
              <a:rPr lang="en-GB" sz="1800" b="1" dirty="0">
                <a:solidFill>
                  <a:schemeClr val="bg1"/>
                </a:solidFill>
                <a:latin typeface="Franklin Gothic Book" panose="020B0503020102020204" pitchFamily="34" charset="0"/>
              </a:rPr>
              <a:t>Climate change</a:t>
            </a:r>
          </a:p>
          <a:p>
            <a:pPr marL="0" indent="0">
              <a:spcBef>
                <a:spcPts val="400"/>
              </a:spcBef>
              <a:buNone/>
            </a:pPr>
            <a:r>
              <a:rPr lang="en-GB" sz="1600" b="1" dirty="0">
                <a:solidFill>
                  <a:schemeClr val="bg1"/>
                </a:solidFill>
                <a:latin typeface="Franklin Gothic Book" panose="020B0503020102020204" pitchFamily="34" charset="0"/>
              </a:rPr>
              <a:t>We will create economic prospects that will help improve the health and wellbeing of our population.</a:t>
            </a:r>
            <a:endParaRPr lang="en-GB" sz="2400" dirty="0">
              <a:latin typeface="Franklin Gothic Book" panose="020B0503020102020204" pitchFamily="34" charset="0"/>
            </a:endParaRPr>
          </a:p>
          <a:p>
            <a:pPr marL="0" indent="0">
              <a:buNone/>
            </a:pPr>
            <a:endParaRPr lang="en-GB" sz="1800" dirty="0">
              <a:latin typeface="Franklin Gothic Book" panose="020B0503020102020204" pitchFamily="34" charset="0"/>
            </a:endParaRPr>
          </a:p>
          <a:p>
            <a:pPr marL="0" indent="0">
              <a:buNone/>
            </a:pPr>
            <a:endParaRPr lang="en-GB" sz="1400" dirty="0">
              <a:solidFill>
                <a:schemeClr val="tx2"/>
              </a:solidFill>
              <a:latin typeface="Franklin Gothic Book" panose="020B0503020102020204" pitchFamily="34" charset="0"/>
            </a:endParaRPr>
          </a:p>
          <a:p>
            <a:pPr marL="0" indent="0">
              <a:buNone/>
            </a:pPr>
            <a:endParaRPr lang="en-GB" sz="1400" dirty="0">
              <a:solidFill>
                <a:schemeClr val="tx2"/>
              </a:solidFill>
              <a:latin typeface="Franklin Gothic Book" panose="020B0503020102020204" pitchFamily="34" charset="0"/>
            </a:endParaRPr>
          </a:p>
          <a:p>
            <a:pPr marL="0" indent="0">
              <a:buNone/>
            </a:pPr>
            <a:endParaRPr lang="en-GB" sz="1400" dirty="0">
              <a:latin typeface="Franklin Gothic Book" panose="020B0503020102020204" pitchFamily="34" charset="0"/>
            </a:endParaRPr>
          </a:p>
          <a:p>
            <a:pPr marL="0" indent="0">
              <a:buNone/>
            </a:pPr>
            <a:endParaRPr lang="en-GB" sz="1400" dirty="0">
              <a:solidFill>
                <a:schemeClr val="tx2"/>
              </a:solidFill>
              <a:latin typeface="Franklin Gothic Book" panose="020B0503020102020204" pitchFamily="34" charset="0"/>
            </a:endParaRPr>
          </a:p>
          <a:p>
            <a:pPr marL="0" indent="0">
              <a:buNone/>
            </a:pPr>
            <a:endParaRPr lang="en-GB" sz="1400" dirty="0">
              <a:solidFill>
                <a:schemeClr val="tx2"/>
              </a:solidFill>
              <a:latin typeface="Franklin Gothic Book" panose="020B0503020102020204" pitchFamily="34" charset="0"/>
            </a:endParaRPr>
          </a:p>
        </p:txBody>
      </p:sp>
      <p:sp>
        <p:nvSpPr>
          <p:cNvPr id="9" name="Text Placeholder 10">
            <a:extLst>
              <a:ext uri="{FF2B5EF4-FFF2-40B4-BE49-F238E27FC236}">
                <a16:creationId xmlns:a16="http://schemas.microsoft.com/office/drawing/2014/main" id="{E2BDC8CC-7492-578A-8D3E-E1E31A393096}"/>
              </a:ext>
            </a:extLst>
          </p:cNvPr>
          <p:cNvSpPr txBox="1">
            <a:spLocks/>
          </p:cNvSpPr>
          <p:nvPr/>
        </p:nvSpPr>
        <p:spPr>
          <a:xfrm>
            <a:off x="903287" y="3191474"/>
            <a:ext cx="10385426" cy="794225"/>
          </a:xfrm>
          <a:prstGeom prst="rect">
            <a:avLst/>
          </a:prstGeom>
        </p:spPr>
        <p:txBody>
          <a:bodyPr wrap="square">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Bef>
                <a:spcPts val="400"/>
              </a:spcBef>
              <a:buNone/>
            </a:pPr>
            <a:r>
              <a:rPr lang="en-GB" sz="1800" b="1" dirty="0">
                <a:solidFill>
                  <a:schemeClr val="bg1"/>
                </a:solidFill>
                <a:latin typeface="Franklin Gothic Book" panose="020B0503020102020204" pitchFamily="34" charset="0"/>
              </a:rPr>
              <a:t>Leadership &amp; governance </a:t>
            </a:r>
          </a:p>
          <a:p>
            <a:pPr marL="0" indent="0">
              <a:spcBef>
                <a:spcPts val="400"/>
              </a:spcBef>
              <a:buNone/>
            </a:pPr>
            <a:r>
              <a:rPr lang="en-GB" sz="1600" b="1" dirty="0">
                <a:solidFill>
                  <a:schemeClr val="bg1"/>
                </a:solidFill>
                <a:latin typeface="Franklin Gothic Book" panose="020B0503020102020204" pitchFamily="34" charset="0"/>
              </a:rPr>
              <a:t>We will review and revise our ICS Governance arrangements with an emphasis on place, neighbourhood and provider collaborative arrangement.</a:t>
            </a:r>
            <a:endParaRPr lang="en-GB" sz="2400" dirty="0">
              <a:latin typeface="Franklin Gothic Book" panose="020B0503020102020204" pitchFamily="34" charset="0"/>
            </a:endParaRPr>
          </a:p>
          <a:p>
            <a:pPr marL="0" indent="0">
              <a:buNone/>
            </a:pPr>
            <a:endParaRPr lang="en-GB" sz="1800" dirty="0">
              <a:solidFill>
                <a:schemeClr val="tx2"/>
              </a:solidFill>
              <a:latin typeface="Franklin Gothic Book" panose="020B0503020102020204" pitchFamily="34" charset="0"/>
            </a:endParaRPr>
          </a:p>
          <a:p>
            <a:pPr marL="0" indent="0">
              <a:buNone/>
            </a:pPr>
            <a:endParaRPr lang="en-GB" sz="1400" dirty="0">
              <a:solidFill>
                <a:schemeClr val="tx2"/>
              </a:solidFill>
              <a:latin typeface="Franklin Gothic Book" panose="020B0503020102020204" pitchFamily="34" charset="0"/>
            </a:endParaRPr>
          </a:p>
          <a:p>
            <a:pPr marL="0" indent="0">
              <a:buNone/>
            </a:pPr>
            <a:endParaRPr lang="en-GB" sz="1400" dirty="0">
              <a:latin typeface="Franklin Gothic Book" panose="020B0503020102020204" pitchFamily="34" charset="0"/>
            </a:endParaRPr>
          </a:p>
          <a:p>
            <a:pPr marL="0" indent="0">
              <a:buNone/>
            </a:pPr>
            <a:endParaRPr lang="en-GB" sz="1400" dirty="0">
              <a:solidFill>
                <a:schemeClr val="tx2"/>
              </a:solidFill>
              <a:latin typeface="Franklin Gothic Book" panose="020B0503020102020204" pitchFamily="34" charset="0"/>
            </a:endParaRPr>
          </a:p>
          <a:p>
            <a:pPr marL="0" indent="0">
              <a:buNone/>
            </a:pPr>
            <a:endParaRPr lang="en-GB" sz="1400" dirty="0">
              <a:solidFill>
                <a:schemeClr val="tx2"/>
              </a:solidFill>
              <a:latin typeface="Franklin Gothic Book" panose="020B0503020102020204" pitchFamily="34" charset="0"/>
            </a:endParaRPr>
          </a:p>
        </p:txBody>
      </p:sp>
      <p:sp>
        <p:nvSpPr>
          <p:cNvPr id="10" name="Text Placeholder 10">
            <a:extLst>
              <a:ext uri="{FF2B5EF4-FFF2-40B4-BE49-F238E27FC236}">
                <a16:creationId xmlns:a16="http://schemas.microsoft.com/office/drawing/2014/main" id="{4DCDC951-2AD8-1D28-CE35-0EFB2E5E12A6}"/>
              </a:ext>
            </a:extLst>
          </p:cNvPr>
          <p:cNvSpPr txBox="1">
            <a:spLocks/>
          </p:cNvSpPr>
          <p:nvPr/>
        </p:nvSpPr>
        <p:spPr>
          <a:xfrm>
            <a:off x="903287" y="4220471"/>
            <a:ext cx="10385426" cy="794225"/>
          </a:xfrm>
          <a:prstGeom prst="rect">
            <a:avLst/>
          </a:prstGeom>
        </p:spPr>
        <p:txBody>
          <a:bodyPr wrap="square">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Bef>
                <a:spcPts val="400"/>
              </a:spcBef>
              <a:buNone/>
            </a:pPr>
            <a:r>
              <a:rPr lang="en-GB" sz="1800" b="1" dirty="0">
                <a:solidFill>
                  <a:schemeClr val="bg1"/>
                </a:solidFill>
                <a:latin typeface="Franklin Gothic Book" panose="020B0503020102020204" pitchFamily="34" charset="0"/>
              </a:rPr>
              <a:t>Enhanced engagement and accountability </a:t>
            </a:r>
          </a:p>
          <a:p>
            <a:pPr marL="0" indent="0">
              <a:spcBef>
                <a:spcPts val="400"/>
              </a:spcBef>
              <a:buNone/>
            </a:pPr>
            <a:r>
              <a:rPr lang="en-GB" sz="1600" b="1" dirty="0">
                <a:solidFill>
                  <a:schemeClr val="bg1"/>
                </a:solidFill>
                <a:latin typeface="Franklin Gothic Book" panose="020B0503020102020204" pitchFamily="34" charset="0"/>
              </a:rPr>
              <a:t>We will increase our engagement, involvement and communication with stakeholders, politicians and the public</a:t>
            </a:r>
            <a:endParaRPr lang="en-GB" sz="1800" dirty="0">
              <a:solidFill>
                <a:schemeClr val="tx2"/>
              </a:solidFill>
              <a:latin typeface="Franklin Gothic Book" panose="020B0503020102020204" pitchFamily="34" charset="0"/>
            </a:endParaRPr>
          </a:p>
          <a:p>
            <a:pPr marL="0" indent="0">
              <a:buNone/>
            </a:pPr>
            <a:endParaRPr lang="en-GB" sz="1800" dirty="0">
              <a:solidFill>
                <a:schemeClr val="tx2"/>
              </a:solidFill>
              <a:latin typeface="Franklin Gothic Book" panose="020B0503020102020204" pitchFamily="34" charset="0"/>
            </a:endParaRPr>
          </a:p>
          <a:p>
            <a:pPr marL="0" indent="0">
              <a:buNone/>
            </a:pPr>
            <a:endParaRPr lang="en-GB" sz="1800" dirty="0">
              <a:latin typeface="Franklin Gothic Book" panose="020B0503020102020204" pitchFamily="34" charset="0"/>
            </a:endParaRPr>
          </a:p>
          <a:p>
            <a:pPr marL="0" indent="0">
              <a:buNone/>
            </a:pPr>
            <a:endParaRPr lang="en-GB" sz="1400" dirty="0">
              <a:solidFill>
                <a:schemeClr val="tx2"/>
              </a:solidFill>
              <a:latin typeface="Franklin Gothic Book" panose="020B0503020102020204" pitchFamily="34" charset="0"/>
            </a:endParaRPr>
          </a:p>
          <a:p>
            <a:pPr marL="0" indent="0">
              <a:buNone/>
            </a:pPr>
            <a:endParaRPr lang="en-GB" sz="1400" dirty="0">
              <a:solidFill>
                <a:schemeClr val="tx2"/>
              </a:solidFill>
              <a:latin typeface="Franklin Gothic Book" panose="020B0503020102020204" pitchFamily="34" charset="0"/>
            </a:endParaRPr>
          </a:p>
        </p:txBody>
      </p:sp>
      <p:sp>
        <p:nvSpPr>
          <p:cNvPr id="11" name="Text Placeholder 10">
            <a:extLst>
              <a:ext uri="{FF2B5EF4-FFF2-40B4-BE49-F238E27FC236}">
                <a16:creationId xmlns:a16="http://schemas.microsoft.com/office/drawing/2014/main" id="{DFFC9DF1-832A-4786-0854-84D0E4A6281B}"/>
              </a:ext>
            </a:extLst>
          </p:cNvPr>
          <p:cNvSpPr txBox="1">
            <a:spLocks/>
          </p:cNvSpPr>
          <p:nvPr/>
        </p:nvSpPr>
        <p:spPr>
          <a:xfrm>
            <a:off x="903287" y="4983463"/>
            <a:ext cx="10385426" cy="794225"/>
          </a:xfrm>
          <a:prstGeom prst="rect">
            <a:avLst/>
          </a:prstGeom>
        </p:spPr>
        <p:txBody>
          <a:bodyPr wrap="square">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Bef>
                <a:spcPts val="400"/>
              </a:spcBef>
              <a:buNone/>
            </a:pPr>
            <a:r>
              <a:rPr lang="en-GB" sz="1800" b="1" dirty="0">
                <a:solidFill>
                  <a:schemeClr val="bg1"/>
                </a:solidFill>
                <a:latin typeface="Franklin Gothic Book" panose="020B0503020102020204" pitchFamily="34" charset="0"/>
              </a:rPr>
              <a:t>Creating system sustainability</a:t>
            </a:r>
          </a:p>
          <a:p>
            <a:pPr marL="0" indent="0">
              <a:spcBef>
                <a:spcPts val="400"/>
              </a:spcBef>
              <a:buNone/>
            </a:pPr>
            <a:r>
              <a:rPr lang="en-GB" sz="1600" b="1" dirty="0">
                <a:solidFill>
                  <a:schemeClr val="bg1"/>
                </a:solidFill>
                <a:latin typeface="Franklin Gothic Book" panose="020B0503020102020204" pitchFamily="34" charset="0"/>
              </a:rPr>
              <a:t>We will produce a sustainable ICS Financial Recovery plan alongside a System People Plan committing to recruiting and retaining the best people in a supportive working environment.</a:t>
            </a:r>
            <a:endParaRPr lang="en-GB" sz="1800" dirty="0">
              <a:solidFill>
                <a:schemeClr val="tx2"/>
              </a:solidFill>
              <a:latin typeface="Franklin Gothic Book" panose="020B0503020102020204" pitchFamily="34" charset="0"/>
            </a:endParaRPr>
          </a:p>
          <a:p>
            <a:pPr marL="0" indent="0">
              <a:buNone/>
            </a:pPr>
            <a:endParaRPr lang="en-GB" sz="1400" dirty="0">
              <a:latin typeface="Franklin Gothic Book" panose="020B0503020102020204" pitchFamily="34" charset="0"/>
            </a:endParaRPr>
          </a:p>
          <a:p>
            <a:pPr marL="0" indent="0">
              <a:buNone/>
            </a:pPr>
            <a:endParaRPr lang="en-GB" sz="1400" dirty="0">
              <a:solidFill>
                <a:schemeClr val="tx2"/>
              </a:solidFill>
              <a:latin typeface="Franklin Gothic Book" panose="020B0503020102020204" pitchFamily="34" charset="0"/>
            </a:endParaRPr>
          </a:p>
          <a:p>
            <a:pPr marL="0" indent="0">
              <a:buNone/>
            </a:pPr>
            <a:endParaRPr lang="en-GB" sz="1400" dirty="0">
              <a:solidFill>
                <a:schemeClr val="tx2"/>
              </a:solidFill>
              <a:latin typeface="Franklin Gothic Book" panose="020B0503020102020204" pitchFamily="34" charset="0"/>
            </a:endParaRPr>
          </a:p>
        </p:txBody>
      </p:sp>
      <p:sp>
        <p:nvSpPr>
          <p:cNvPr id="12" name="Text Placeholder 10">
            <a:extLst>
              <a:ext uri="{FF2B5EF4-FFF2-40B4-BE49-F238E27FC236}">
                <a16:creationId xmlns:a16="http://schemas.microsoft.com/office/drawing/2014/main" id="{C6829E40-EF80-648E-D121-63783BE89871}"/>
              </a:ext>
            </a:extLst>
          </p:cNvPr>
          <p:cNvSpPr txBox="1">
            <a:spLocks/>
          </p:cNvSpPr>
          <p:nvPr/>
        </p:nvSpPr>
        <p:spPr>
          <a:xfrm>
            <a:off x="903287" y="5941624"/>
            <a:ext cx="10385426" cy="794225"/>
          </a:xfrm>
          <a:prstGeom prst="rect">
            <a:avLst/>
          </a:prstGeom>
        </p:spPr>
        <p:txBody>
          <a:bodyPr wrap="square">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Bef>
                <a:spcPts val="400"/>
              </a:spcBef>
              <a:buNone/>
            </a:pPr>
            <a:r>
              <a:rPr lang="en-GB" sz="1600" b="1" dirty="0">
                <a:solidFill>
                  <a:schemeClr val="bg1"/>
                </a:solidFill>
                <a:latin typeface="Franklin Gothic Book" panose="020B0503020102020204" pitchFamily="34" charset="0"/>
              </a:rPr>
              <a:t>Workforce</a:t>
            </a:r>
          </a:p>
          <a:p>
            <a:pPr marL="0" indent="0">
              <a:spcBef>
                <a:spcPts val="400"/>
              </a:spcBef>
              <a:buNone/>
            </a:pPr>
            <a:r>
              <a:rPr lang="en-GB" sz="1400" b="1" dirty="0">
                <a:solidFill>
                  <a:schemeClr val="bg1"/>
                </a:solidFill>
                <a:latin typeface="Franklin Gothic Book" panose="020B0503020102020204" pitchFamily="34" charset="0"/>
              </a:rPr>
              <a:t>We will make our system a great place to work by creating environments where people choose to work and thrive and by building system leadership and a flexible co-operative workforce.</a:t>
            </a:r>
            <a:endParaRPr lang="en-GB" sz="1600" dirty="0">
              <a:latin typeface="Franklin Gothic Book" panose="020B0503020102020204" pitchFamily="34" charset="0"/>
            </a:endParaRPr>
          </a:p>
          <a:p>
            <a:pPr marL="0" indent="0">
              <a:buNone/>
            </a:pPr>
            <a:endParaRPr lang="en-GB" sz="1400" dirty="0">
              <a:solidFill>
                <a:schemeClr val="tx2"/>
              </a:solidFill>
              <a:latin typeface="Franklin Gothic Book" panose="020B0503020102020204" pitchFamily="34" charset="0"/>
            </a:endParaRPr>
          </a:p>
          <a:p>
            <a:pPr marL="0" indent="0">
              <a:buNone/>
            </a:pPr>
            <a:endParaRPr lang="en-GB" sz="1400" dirty="0">
              <a:solidFill>
                <a:schemeClr val="tx2"/>
              </a:solidFill>
              <a:latin typeface="Franklin Gothic Book" panose="020B0503020102020204" pitchFamily="34" charset="0"/>
            </a:endParaRPr>
          </a:p>
        </p:txBody>
      </p:sp>
      <p:sp>
        <p:nvSpPr>
          <p:cNvPr id="2" name="TextBox 1">
            <a:extLst>
              <a:ext uri="{FF2B5EF4-FFF2-40B4-BE49-F238E27FC236}">
                <a16:creationId xmlns:a16="http://schemas.microsoft.com/office/drawing/2014/main" id="{D1CBC198-5F3F-E51E-88DC-B259035438F1}"/>
              </a:ext>
            </a:extLst>
          </p:cNvPr>
          <p:cNvSpPr txBox="1"/>
          <p:nvPr/>
        </p:nvSpPr>
        <p:spPr>
          <a:xfrm>
            <a:off x="190500" y="2398166"/>
            <a:ext cx="401844" cy="492443"/>
          </a:xfrm>
          <a:prstGeom prst="rect">
            <a:avLst/>
          </a:prstGeom>
          <a:noFill/>
        </p:spPr>
        <p:txBody>
          <a:bodyPr wrap="square" rtlCol="0">
            <a:spAutoFit/>
          </a:bodyPr>
          <a:lstStyle/>
          <a:p>
            <a:r>
              <a:rPr lang="en-US" sz="2600" b="1" dirty="0">
                <a:solidFill>
                  <a:schemeClr val="bg1"/>
                </a:solidFill>
                <a:latin typeface="Franklin Gothic Book" panose="020B0503020102020204" pitchFamily="34" charset="0"/>
              </a:rPr>
              <a:t>6</a:t>
            </a:r>
          </a:p>
        </p:txBody>
      </p:sp>
      <p:cxnSp>
        <p:nvCxnSpPr>
          <p:cNvPr id="13" name="Straight Arrow Connector 12">
            <a:extLst>
              <a:ext uri="{FF2B5EF4-FFF2-40B4-BE49-F238E27FC236}">
                <a16:creationId xmlns:a16="http://schemas.microsoft.com/office/drawing/2014/main" id="{5DC12E3E-135F-DCA8-EFBA-2B3051A98812}"/>
              </a:ext>
            </a:extLst>
          </p:cNvPr>
          <p:cNvCxnSpPr>
            <a:cxnSpLocks/>
          </p:cNvCxnSpPr>
          <p:nvPr/>
        </p:nvCxnSpPr>
        <p:spPr>
          <a:xfrm>
            <a:off x="698500" y="2455143"/>
            <a:ext cx="0" cy="435466"/>
          </a:xfrm>
          <a:prstGeom prst="straightConnector1">
            <a:avLst/>
          </a:prstGeom>
          <a:ln>
            <a:solidFill>
              <a:schemeClr val="bg1"/>
            </a:solidFill>
            <a:prstDash val="dash"/>
            <a:tailEnd type="none"/>
          </a:ln>
        </p:spPr>
        <p:style>
          <a:lnRef idx="1">
            <a:schemeClr val="accent1"/>
          </a:lnRef>
          <a:fillRef idx="0">
            <a:schemeClr val="accent1"/>
          </a:fillRef>
          <a:effectRef idx="0">
            <a:schemeClr val="accent1"/>
          </a:effectRef>
          <a:fontRef idx="minor">
            <a:schemeClr val="tx1"/>
          </a:fontRef>
        </p:style>
      </p:cxnSp>
      <p:sp>
        <p:nvSpPr>
          <p:cNvPr id="17" name="TextBox 16">
            <a:extLst>
              <a:ext uri="{FF2B5EF4-FFF2-40B4-BE49-F238E27FC236}">
                <a16:creationId xmlns:a16="http://schemas.microsoft.com/office/drawing/2014/main" id="{8B6787AC-FC8D-EB69-0005-685C16C822F7}"/>
              </a:ext>
            </a:extLst>
          </p:cNvPr>
          <p:cNvSpPr txBox="1"/>
          <p:nvPr/>
        </p:nvSpPr>
        <p:spPr>
          <a:xfrm>
            <a:off x="190500" y="3302040"/>
            <a:ext cx="401844" cy="492443"/>
          </a:xfrm>
          <a:prstGeom prst="rect">
            <a:avLst/>
          </a:prstGeom>
          <a:noFill/>
        </p:spPr>
        <p:txBody>
          <a:bodyPr wrap="square" rtlCol="0">
            <a:spAutoFit/>
          </a:bodyPr>
          <a:lstStyle/>
          <a:p>
            <a:r>
              <a:rPr lang="en-US" sz="2600" b="1" dirty="0">
                <a:solidFill>
                  <a:schemeClr val="bg1"/>
                </a:solidFill>
                <a:latin typeface="Franklin Gothic Book" panose="020B0503020102020204" pitchFamily="34" charset="0"/>
              </a:rPr>
              <a:t>7</a:t>
            </a:r>
          </a:p>
        </p:txBody>
      </p:sp>
      <p:cxnSp>
        <p:nvCxnSpPr>
          <p:cNvPr id="18" name="Straight Arrow Connector 17">
            <a:extLst>
              <a:ext uri="{FF2B5EF4-FFF2-40B4-BE49-F238E27FC236}">
                <a16:creationId xmlns:a16="http://schemas.microsoft.com/office/drawing/2014/main" id="{22CACB62-55A3-49BB-1227-8DBED0470C1F}"/>
              </a:ext>
            </a:extLst>
          </p:cNvPr>
          <p:cNvCxnSpPr>
            <a:cxnSpLocks/>
          </p:cNvCxnSpPr>
          <p:nvPr/>
        </p:nvCxnSpPr>
        <p:spPr>
          <a:xfrm>
            <a:off x="698500" y="3359017"/>
            <a:ext cx="0" cy="435466"/>
          </a:xfrm>
          <a:prstGeom prst="straightConnector1">
            <a:avLst/>
          </a:prstGeom>
          <a:ln>
            <a:solidFill>
              <a:schemeClr val="bg1"/>
            </a:solidFill>
            <a:prstDash val="dash"/>
            <a:tailEnd type="none"/>
          </a:ln>
        </p:spPr>
        <p:style>
          <a:lnRef idx="1">
            <a:schemeClr val="accent1"/>
          </a:lnRef>
          <a:fillRef idx="0">
            <a:schemeClr val="accent1"/>
          </a:fillRef>
          <a:effectRef idx="0">
            <a:schemeClr val="accent1"/>
          </a:effectRef>
          <a:fontRef idx="minor">
            <a:schemeClr val="tx1"/>
          </a:fontRef>
        </p:style>
      </p:cxnSp>
      <p:sp>
        <p:nvSpPr>
          <p:cNvPr id="19" name="TextBox 18">
            <a:extLst>
              <a:ext uri="{FF2B5EF4-FFF2-40B4-BE49-F238E27FC236}">
                <a16:creationId xmlns:a16="http://schemas.microsoft.com/office/drawing/2014/main" id="{D0C46D02-13EF-E212-EF62-D4770E578371}"/>
              </a:ext>
            </a:extLst>
          </p:cNvPr>
          <p:cNvSpPr txBox="1"/>
          <p:nvPr/>
        </p:nvSpPr>
        <p:spPr>
          <a:xfrm>
            <a:off x="190500" y="4187813"/>
            <a:ext cx="401844" cy="492443"/>
          </a:xfrm>
          <a:prstGeom prst="rect">
            <a:avLst/>
          </a:prstGeom>
          <a:noFill/>
        </p:spPr>
        <p:txBody>
          <a:bodyPr wrap="square" rtlCol="0">
            <a:spAutoFit/>
          </a:bodyPr>
          <a:lstStyle/>
          <a:p>
            <a:r>
              <a:rPr lang="en-US" sz="2600" b="1" dirty="0">
                <a:solidFill>
                  <a:schemeClr val="bg1"/>
                </a:solidFill>
                <a:latin typeface="Franklin Gothic Book" panose="020B0503020102020204" pitchFamily="34" charset="0"/>
              </a:rPr>
              <a:t>8</a:t>
            </a:r>
          </a:p>
        </p:txBody>
      </p:sp>
      <p:cxnSp>
        <p:nvCxnSpPr>
          <p:cNvPr id="20" name="Straight Arrow Connector 19">
            <a:extLst>
              <a:ext uri="{FF2B5EF4-FFF2-40B4-BE49-F238E27FC236}">
                <a16:creationId xmlns:a16="http://schemas.microsoft.com/office/drawing/2014/main" id="{FFC6DC62-D2ED-C471-C9C8-E84130B3C50F}"/>
              </a:ext>
            </a:extLst>
          </p:cNvPr>
          <p:cNvCxnSpPr>
            <a:cxnSpLocks/>
          </p:cNvCxnSpPr>
          <p:nvPr/>
        </p:nvCxnSpPr>
        <p:spPr>
          <a:xfrm>
            <a:off x="698500" y="4244790"/>
            <a:ext cx="0" cy="435466"/>
          </a:xfrm>
          <a:prstGeom prst="straightConnector1">
            <a:avLst/>
          </a:prstGeom>
          <a:ln>
            <a:solidFill>
              <a:schemeClr val="bg1"/>
            </a:solidFill>
            <a:prstDash val="dash"/>
            <a:tailEnd type="none"/>
          </a:ln>
        </p:spPr>
        <p:style>
          <a:lnRef idx="1">
            <a:schemeClr val="accent1"/>
          </a:lnRef>
          <a:fillRef idx="0">
            <a:schemeClr val="accent1"/>
          </a:fillRef>
          <a:effectRef idx="0">
            <a:schemeClr val="accent1"/>
          </a:effectRef>
          <a:fontRef idx="minor">
            <a:schemeClr val="tx1"/>
          </a:fontRef>
        </p:style>
      </p:cxnSp>
      <p:sp>
        <p:nvSpPr>
          <p:cNvPr id="21" name="TextBox 20">
            <a:extLst>
              <a:ext uri="{FF2B5EF4-FFF2-40B4-BE49-F238E27FC236}">
                <a16:creationId xmlns:a16="http://schemas.microsoft.com/office/drawing/2014/main" id="{42B8156A-06EE-FC9B-9D3B-5770DA43228D}"/>
              </a:ext>
            </a:extLst>
          </p:cNvPr>
          <p:cNvSpPr txBox="1"/>
          <p:nvPr/>
        </p:nvSpPr>
        <p:spPr>
          <a:xfrm>
            <a:off x="190500" y="5073586"/>
            <a:ext cx="401844" cy="492443"/>
          </a:xfrm>
          <a:prstGeom prst="rect">
            <a:avLst/>
          </a:prstGeom>
          <a:noFill/>
        </p:spPr>
        <p:txBody>
          <a:bodyPr wrap="square" rtlCol="0">
            <a:spAutoFit/>
          </a:bodyPr>
          <a:lstStyle/>
          <a:p>
            <a:r>
              <a:rPr lang="en-US" sz="2600" b="1" dirty="0">
                <a:solidFill>
                  <a:schemeClr val="bg1"/>
                </a:solidFill>
                <a:latin typeface="Franklin Gothic Book" panose="020B0503020102020204" pitchFamily="34" charset="0"/>
              </a:rPr>
              <a:t>9</a:t>
            </a:r>
          </a:p>
        </p:txBody>
      </p:sp>
      <p:cxnSp>
        <p:nvCxnSpPr>
          <p:cNvPr id="22" name="Straight Arrow Connector 21">
            <a:extLst>
              <a:ext uri="{FF2B5EF4-FFF2-40B4-BE49-F238E27FC236}">
                <a16:creationId xmlns:a16="http://schemas.microsoft.com/office/drawing/2014/main" id="{62D1D35F-AB24-4947-CA2C-22CE87AEC921}"/>
              </a:ext>
            </a:extLst>
          </p:cNvPr>
          <p:cNvCxnSpPr>
            <a:cxnSpLocks/>
          </p:cNvCxnSpPr>
          <p:nvPr/>
        </p:nvCxnSpPr>
        <p:spPr>
          <a:xfrm>
            <a:off x="698500" y="5130563"/>
            <a:ext cx="0" cy="435466"/>
          </a:xfrm>
          <a:prstGeom prst="straightConnector1">
            <a:avLst/>
          </a:prstGeom>
          <a:ln>
            <a:solidFill>
              <a:schemeClr val="bg1"/>
            </a:solidFill>
            <a:prstDash val="dash"/>
            <a:tailEnd type="none"/>
          </a:ln>
        </p:spPr>
        <p:style>
          <a:lnRef idx="1">
            <a:schemeClr val="accent1"/>
          </a:lnRef>
          <a:fillRef idx="0">
            <a:schemeClr val="accent1"/>
          </a:fillRef>
          <a:effectRef idx="0">
            <a:schemeClr val="accent1"/>
          </a:effectRef>
          <a:fontRef idx="minor">
            <a:schemeClr val="tx1"/>
          </a:fontRef>
        </p:style>
      </p:cxnSp>
      <p:sp>
        <p:nvSpPr>
          <p:cNvPr id="23" name="TextBox 22">
            <a:extLst>
              <a:ext uri="{FF2B5EF4-FFF2-40B4-BE49-F238E27FC236}">
                <a16:creationId xmlns:a16="http://schemas.microsoft.com/office/drawing/2014/main" id="{159E8E19-AFCF-8567-6821-6C53415B0F0C}"/>
              </a:ext>
            </a:extLst>
          </p:cNvPr>
          <p:cNvSpPr txBox="1"/>
          <p:nvPr/>
        </p:nvSpPr>
        <p:spPr>
          <a:xfrm>
            <a:off x="112817" y="5959359"/>
            <a:ext cx="608649" cy="492443"/>
          </a:xfrm>
          <a:prstGeom prst="rect">
            <a:avLst/>
          </a:prstGeom>
          <a:noFill/>
        </p:spPr>
        <p:txBody>
          <a:bodyPr wrap="square" rtlCol="0">
            <a:spAutoFit/>
          </a:bodyPr>
          <a:lstStyle/>
          <a:p>
            <a:r>
              <a:rPr lang="en-US" sz="2600" b="1" dirty="0">
                <a:solidFill>
                  <a:schemeClr val="bg1"/>
                </a:solidFill>
                <a:latin typeface="Franklin Gothic Book" panose="020B0503020102020204" pitchFamily="34" charset="0"/>
              </a:rPr>
              <a:t>10</a:t>
            </a:r>
          </a:p>
        </p:txBody>
      </p:sp>
      <p:cxnSp>
        <p:nvCxnSpPr>
          <p:cNvPr id="24" name="Straight Arrow Connector 23">
            <a:extLst>
              <a:ext uri="{FF2B5EF4-FFF2-40B4-BE49-F238E27FC236}">
                <a16:creationId xmlns:a16="http://schemas.microsoft.com/office/drawing/2014/main" id="{5C0CCE56-BE3E-59C8-E851-B6E3FAC77F72}"/>
              </a:ext>
            </a:extLst>
          </p:cNvPr>
          <p:cNvCxnSpPr>
            <a:cxnSpLocks/>
          </p:cNvCxnSpPr>
          <p:nvPr/>
        </p:nvCxnSpPr>
        <p:spPr>
          <a:xfrm>
            <a:off x="683121" y="6016336"/>
            <a:ext cx="0" cy="435466"/>
          </a:xfrm>
          <a:prstGeom prst="straightConnector1">
            <a:avLst/>
          </a:prstGeom>
          <a:ln>
            <a:solidFill>
              <a:schemeClr val="bg1"/>
            </a:solidFill>
            <a:prstDash val="dash"/>
            <a:tailEnd type="non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5245041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a:extLst>
              <a:ext uri="{FF2B5EF4-FFF2-40B4-BE49-F238E27FC236}">
                <a16:creationId xmlns:a16="http://schemas.microsoft.com/office/drawing/2014/main" id="{F6F0F704-5A56-47F3-B7B5-76FF711DC8F4}"/>
              </a:ext>
            </a:extLst>
          </p:cNvPr>
          <p:cNvPicPr>
            <a:picLocks noGrp="1" noChangeAspect="1"/>
          </p:cNvPicPr>
          <p:nvPr>
            <p:ph sz="half" idx="1"/>
          </p:nvPr>
        </p:nvPicPr>
        <p:blipFill>
          <a:blip r:embed="rId2"/>
          <a:stretch>
            <a:fillRect/>
          </a:stretch>
        </p:blipFill>
        <p:spPr>
          <a:xfrm>
            <a:off x="350838" y="1840970"/>
            <a:ext cx="4159250" cy="2769661"/>
          </a:xfrm>
          <a:prstGeom prst="rect">
            <a:avLst/>
          </a:prstGeom>
        </p:spPr>
      </p:pic>
      <p:sp>
        <p:nvSpPr>
          <p:cNvPr id="3" name="Content Placeholder 2">
            <a:extLst>
              <a:ext uri="{FF2B5EF4-FFF2-40B4-BE49-F238E27FC236}">
                <a16:creationId xmlns:a16="http://schemas.microsoft.com/office/drawing/2014/main" id="{F2854667-DE6C-45D2-AE5B-73FAFA8F51B2}"/>
              </a:ext>
            </a:extLst>
          </p:cNvPr>
          <p:cNvSpPr>
            <a:spLocks noGrp="1"/>
          </p:cNvSpPr>
          <p:nvPr>
            <p:ph sz="half" idx="15"/>
          </p:nvPr>
        </p:nvSpPr>
        <p:spPr>
          <a:xfrm>
            <a:off x="4705564" y="1078788"/>
            <a:ext cx="6915475" cy="5645368"/>
          </a:xfrm>
        </p:spPr>
        <p:txBody>
          <a:bodyPr/>
          <a:lstStyle/>
          <a:p>
            <a:pPr>
              <a:lnSpc>
                <a:spcPct val="100000"/>
              </a:lnSpc>
              <a:spcBef>
                <a:spcPts val="0"/>
              </a:spcBef>
            </a:pPr>
            <a:r>
              <a:rPr lang="en-GB" sz="1500" dirty="0">
                <a:solidFill>
                  <a:schemeClr val="tx2"/>
                </a:solidFill>
                <a:latin typeface="Franklin Gothic Book" panose="020B0503020102020204" pitchFamily="34" charset="0"/>
                <a:cs typeface="+mn-cs"/>
              </a:rPr>
              <a:t>Our local long term Plan is Shropshire, Telford &amp; Wrekin ICS’s localised approach to the publication of the national NHS Long Term Plan launched in 2019. It is clinically led, locally owned and financially sustainable.</a:t>
            </a:r>
          </a:p>
          <a:p>
            <a:pPr>
              <a:lnSpc>
                <a:spcPct val="100000"/>
              </a:lnSpc>
              <a:spcBef>
                <a:spcPts val="0"/>
              </a:spcBef>
            </a:pPr>
            <a:endParaRPr lang="en-GB" sz="1500" dirty="0">
              <a:solidFill>
                <a:schemeClr val="tx2"/>
              </a:solidFill>
              <a:latin typeface="Franklin Gothic Book" panose="020B0503020102020204" pitchFamily="34" charset="0"/>
              <a:cs typeface="+mn-cs"/>
            </a:endParaRPr>
          </a:p>
          <a:p>
            <a:pPr>
              <a:lnSpc>
                <a:spcPct val="100000"/>
              </a:lnSpc>
              <a:spcBef>
                <a:spcPts val="0"/>
              </a:spcBef>
            </a:pPr>
            <a:r>
              <a:rPr lang="en-GB" sz="1500" dirty="0">
                <a:solidFill>
                  <a:schemeClr val="tx2"/>
                </a:solidFill>
                <a:latin typeface="Franklin Gothic Book" panose="020B0503020102020204" pitchFamily="34" charset="0"/>
                <a:cs typeface="+mn-cs"/>
              </a:rPr>
              <a:t>Our Shropshire, Telford &amp; Wrekin Long Term Plan brings together the aspirations of all eight partner organisations which include two local authorities, NHS commissioners and providers into one joined up approach to health and care for the next five years. It aims to allow us to deliver the vision for innovative, safe and high quality services, to support people in their own communities, drive forward efficiency and deliver environmentally friendly services that make the best use of our resources.</a:t>
            </a:r>
          </a:p>
          <a:p>
            <a:pPr>
              <a:lnSpc>
                <a:spcPct val="100000"/>
              </a:lnSpc>
              <a:spcBef>
                <a:spcPts val="0"/>
              </a:spcBef>
            </a:pPr>
            <a:endParaRPr lang="en-GB" sz="1500" dirty="0">
              <a:solidFill>
                <a:schemeClr val="tx2"/>
              </a:solidFill>
              <a:latin typeface="Franklin Gothic Book" panose="020B0503020102020204" pitchFamily="34" charset="0"/>
              <a:cs typeface="+mn-cs"/>
            </a:endParaRPr>
          </a:p>
          <a:p>
            <a:pPr>
              <a:lnSpc>
                <a:spcPct val="100000"/>
              </a:lnSpc>
              <a:spcBef>
                <a:spcPts val="0"/>
              </a:spcBef>
            </a:pPr>
            <a:r>
              <a:rPr lang="en-GB" sz="1500" dirty="0">
                <a:solidFill>
                  <a:schemeClr val="tx2"/>
                </a:solidFill>
                <a:latin typeface="Franklin Gothic Book" panose="020B0503020102020204" pitchFamily="34" charset="0"/>
                <a:cs typeface="+mn-cs"/>
              </a:rPr>
              <a:t>The plan sets out what local health and care organisations plan to deliver over the next five years. It includes a description of local need and a summary of our local population; what service changes will be taken forward and how; the development of our local workforce, digital innovations and aspirations and the plan for how we will restructure across the county. Importantly it sets out how we will achieve this against a backdrop of a tough financial climate and how we have and will continue to work alongside local people, including seldom heard groups, staff, the two Healthwatch organisations, the voluntary and community sector and local politicians in defining how our services need to be reshaped over the coming years.</a:t>
            </a:r>
          </a:p>
          <a:p>
            <a:pPr>
              <a:lnSpc>
                <a:spcPct val="100000"/>
              </a:lnSpc>
              <a:spcBef>
                <a:spcPts val="0"/>
              </a:spcBef>
            </a:pPr>
            <a:r>
              <a:rPr lang="en-GB" sz="1500" dirty="0">
                <a:solidFill>
                  <a:schemeClr val="tx2"/>
                </a:solidFill>
                <a:latin typeface="Franklin Gothic Book" panose="020B0503020102020204" pitchFamily="34" charset="0"/>
                <a:cs typeface="+mn-cs"/>
              </a:rPr>
              <a:t>The Shropshire, Telford &amp; Wrekin Long Term Plan will be submitted to NHS England at the end of 2019 in line with all other Sustainability and Transformation Partnerships.</a:t>
            </a:r>
          </a:p>
          <a:p>
            <a:endParaRPr lang="en-GB" dirty="0"/>
          </a:p>
        </p:txBody>
      </p:sp>
      <p:sp>
        <p:nvSpPr>
          <p:cNvPr id="4" name="Slide Number Placeholder 3">
            <a:extLst>
              <a:ext uri="{FF2B5EF4-FFF2-40B4-BE49-F238E27FC236}">
                <a16:creationId xmlns:a16="http://schemas.microsoft.com/office/drawing/2014/main" id="{5045BDBC-223F-4603-87B6-435115F2BF01}"/>
              </a:ext>
            </a:extLst>
          </p:cNvPr>
          <p:cNvSpPr>
            <a:spLocks noGrp="1"/>
          </p:cNvSpPr>
          <p:nvPr>
            <p:ph type="sldNum" sz="quarter" idx="4"/>
          </p:nvPr>
        </p:nvSpPr>
        <p:spPr/>
        <p:txBody>
          <a:bodyPr/>
          <a:lstStyle/>
          <a:p>
            <a:fld id="{B9E0ACF9-11E2-1D4B-A28D-78BD04ABBE89}" type="slidenum">
              <a:rPr lang="en-US" smtClean="0"/>
              <a:pPr/>
              <a:t>12</a:t>
            </a:fld>
            <a:endParaRPr lang="en-US" dirty="0"/>
          </a:p>
        </p:txBody>
      </p:sp>
      <p:sp>
        <p:nvSpPr>
          <p:cNvPr id="5" name="Text Placeholder 4">
            <a:extLst>
              <a:ext uri="{FF2B5EF4-FFF2-40B4-BE49-F238E27FC236}">
                <a16:creationId xmlns:a16="http://schemas.microsoft.com/office/drawing/2014/main" id="{DF33507C-175E-406D-B33D-AD062BFF8C99}"/>
              </a:ext>
            </a:extLst>
          </p:cNvPr>
          <p:cNvSpPr>
            <a:spLocks noGrp="1"/>
          </p:cNvSpPr>
          <p:nvPr>
            <p:ph type="body" sz="quarter" idx="14"/>
          </p:nvPr>
        </p:nvSpPr>
        <p:spPr/>
        <p:txBody>
          <a:bodyPr/>
          <a:lstStyle/>
          <a:p>
            <a:r>
              <a:rPr lang="en-GB" dirty="0"/>
              <a:t>Our Long Term Plan</a:t>
            </a:r>
          </a:p>
        </p:txBody>
      </p:sp>
    </p:spTree>
    <p:extLst>
      <p:ext uri="{BB962C8B-B14F-4D97-AF65-F5344CB8AC3E}">
        <p14:creationId xmlns:p14="http://schemas.microsoft.com/office/powerpoint/2010/main" val="355441883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61BA23A0-908A-4161-88C5-B7B91700FDBF}"/>
              </a:ext>
            </a:extLst>
          </p:cNvPr>
          <p:cNvPicPr>
            <a:picLocks noChangeAspect="1"/>
          </p:cNvPicPr>
          <p:nvPr/>
        </p:nvPicPr>
        <p:blipFill>
          <a:blip r:embed="rId2"/>
          <a:srcRect/>
          <a:stretch/>
        </p:blipFill>
        <p:spPr>
          <a:xfrm>
            <a:off x="3522661" y="4304761"/>
            <a:ext cx="9024929" cy="3474598"/>
          </a:xfrm>
          <a:prstGeom prst="rect">
            <a:avLst/>
          </a:prstGeom>
        </p:spPr>
      </p:pic>
      <p:sp>
        <p:nvSpPr>
          <p:cNvPr id="5" name="Slide Number Placeholder 4">
            <a:extLst>
              <a:ext uri="{FF2B5EF4-FFF2-40B4-BE49-F238E27FC236}">
                <a16:creationId xmlns:a16="http://schemas.microsoft.com/office/drawing/2014/main" id="{42F5CD31-E55A-7D8E-D2FB-A74B143EFCAF}"/>
              </a:ext>
            </a:extLst>
          </p:cNvPr>
          <p:cNvSpPr>
            <a:spLocks noGrp="1"/>
          </p:cNvSpPr>
          <p:nvPr>
            <p:ph type="sldNum" sz="quarter" idx="4"/>
          </p:nvPr>
        </p:nvSpPr>
        <p:spPr/>
        <p:txBody>
          <a:bodyPr/>
          <a:lstStyle/>
          <a:p>
            <a:fld id="{B9E0ACF9-11E2-1D4B-A28D-78BD04ABBE89}" type="slidenum">
              <a:rPr lang="en-US" smtClean="0">
                <a:solidFill>
                  <a:schemeClr val="bg1"/>
                </a:solidFill>
              </a:rPr>
              <a:pPr/>
              <a:t>13</a:t>
            </a:fld>
            <a:endParaRPr lang="en-US" dirty="0">
              <a:solidFill>
                <a:schemeClr val="bg1"/>
              </a:solidFill>
            </a:endParaRPr>
          </a:p>
        </p:txBody>
      </p:sp>
      <p:sp>
        <p:nvSpPr>
          <p:cNvPr id="6" name="Text Placeholder 10">
            <a:extLst>
              <a:ext uri="{FF2B5EF4-FFF2-40B4-BE49-F238E27FC236}">
                <a16:creationId xmlns:a16="http://schemas.microsoft.com/office/drawing/2014/main" id="{42AAAFE3-76AC-ABEC-FA06-9E43D954424B}"/>
              </a:ext>
            </a:extLst>
          </p:cNvPr>
          <p:cNvSpPr>
            <a:spLocks noGrp="1"/>
          </p:cNvSpPr>
          <p:nvPr>
            <p:ph type="body" sz="quarter" idx="13"/>
          </p:nvPr>
        </p:nvSpPr>
        <p:spPr>
          <a:xfrm>
            <a:off x="294154" y="1169405"/>
            <a:ext cx="4672944" cy="4830008"/>
          </a:xfrm>
        </p:spPr>
        <p:txBody>
          <a:bodyPr wrap="square">
            <a:noAutofit/>
          </a:bodyPr>
          <a:lstStyle/>
          <a:p>
            <a:pPr marL="0" indent="0">
              <a:lnSpc>
                <a:spcPct val="100000"/>
              </a:lnSpc>
              <a:buNone/>
            </a:pPr>
            <a:r>
              <a:rPr lang="en-GB" sz="2000" b="1" dirty="0">
                <a:solidFill>
                  <a:schemeClr val="tx1"/>
                </a:solidFill>
              </a:rPr>
              <a:t>Equality, Diversity and Inclusion</a:t>
            </a:r>
            <a:br>
              <a:rPr lang="en-GB" sz="1400" dirty="0"/>
            </a:br>
            <a:endParaRPr lang="en-GB" sz="200" dirty="0"/>
          </a:p>
          <a:p>
            <a:pPr marL="0" indent="0">
              <a:lnSpc>
                <a:spcPct val="100000"/>
              </a:lnSpc>
              <a:buNone/>
            </a:pPr>
            <a:r>
              <a:rPr lang="en-GB" sz="1600" b="1" dirty="0"/>
              <a:t>We talk about equality, diversity and inclusion sitting at our core – but what does that mean in practice? </a:t>
            </a:r>
          </a:p>
          <a:p>
            <a:pPr marL="0" indent="0">
              <a:lnSpc>
                <a:spcPct val="100000"/>
              </a:lnSpc>
              <a:buNone/>
            </a:pPr>
            <a:r>
              <a:rPr lang="en-GB" sz="1600" dirty="0"/>
              <a:t>For the Shropshire, Telford and Wrekin Integrated Care System (ICS) it means an ongoing commitment to look inwards and recognise that each of us has a role in addressing inequalities and structural racism. It also means working to help eradicate inequality and discrimination in the communities that we serve.</a:t>
            </a:r>
          </a:p>
          <a:p>
            <a:pPr marL="0" indent="0">
              <a:lnSpc>
                <a:spcPct val="100000"/>
              </a:lnSpc>
              <a:buNone/>
            </a:pPr>
            <a:r>
              <a:rPr lang="en-GB" sz="1600" dirty="0"/>
              <a:t>We want to shape workplaces and deliver services that support people of all backgrounds and cultures to feel included, welcomed and valued. We believe strongly that all forms of racism and discrimination are unacceptable and will not tolerate them.</a:t>
            </a:r>
          </a:p>
        </p:txBody>
      </p:sp>
      <p:sp>
        <p:nvSpPr>
          <p:cNvPr id="13" name="Text Placeholder 3">
            <a:extLst>
              <a:ext uri="{FF2B5EF4-FFF2-40B4-BE49-F238E27FC236}">
                <a16:creationId xmlns:a16="http://schemas.microsoft.com/office/drawing/2014/main" id="{E72FCA6C-9BDA-2428-35CB-90146FA225A2}"/>
              </a:ext>
            </a:extLst>
          </p:cNvPr>
          <p:cNvSpPr>
            <a:spLocks noGrp="1"/>
          </p:cNvSpPr>
          <p:nvPr>
            <p:ph type="body" sz="quarter" idx="14"/>
          </p:nvPr>
        </p:nvSpPr>
        <p:spPr>
          <a:xfrm>
            <a:off x="350838" y="133844"/>
            <a:ext cx="9341604" cy="794225"/>
          </a:xfrm>
        </p:spPr>
        <p:txBody>
          <a:bodyPr/>
          <a:lstStyle/>
          <a:p>
            <a:r>
              <a:rPr lang="en-GB" dirty="0"/>
              <a:t>System Pledges</a:t>
            </a:r>
          </a:p>
        </p:txBody>
      </p:sp>
      <p:cxnSp>
        <p:nvCxnSpPr>
          <p:cNvPr id="7" name="Straight Arrow Connector 6">
            <a:extLst>
              <a:ext uri="{FF2B5EF4-FFF2-40B4-BE49-F238E27FC236}">
                <a16:creationId xmlns:a16="http://schemas.microsoft.com/office/drawing/2014/main" id="{1F458A76-9853-B621-3D88-A7EEC8E75A6A}"/>
              </a:ext>
            </a:extLst>
          </p:cNvPr>
          <p:cNvCxnSpPr>
            <a:cxnSpLocks/>
          </p:cNvCxnSpPr>
          <p:nvPr/>
        </p:nvCxnSpPr>
        <p:spPr>
          <a:xfrm>
            <a:off x="5201303" y="1261873"/>
            <a:ext cx="0" cy="3058667"/>
          </a:xfrm>
          <a:prstGeom prst="straightConnector1">
            <a:avLst/>
          </a:prstGeom>
          <a:ln>
            <a:solidFill>
              <a:schemeClr val="tx2"/>
            </a:solidFill>
            <a:prstDash val="dash"/>
            <a:tailEnd type="none"/>
          </a:ln>
        </p:spPr>
        <p:style>
          <a:lnRef idx="1">
            <a:schemeClr val="accent1"/>
          </a:lnRef>
          <a:fillRef idx="0">
            <a:schemeClr val="accent1"/>
          </a:fillRef>
          <a:effectRef idx="0">
            <a:schemeClr val="accent1"/>
          </a:effectRef>
          <a:fontRef idx="minor">
            <a:schemeClr val="tx1"/>
          </a:fontRef>
        </p:style>
      </p:cxnSp>
      <p:sp>
        <p:nvSpPr>
          <p:cNvPr id="11" name="Rounded Rectangle 10">
            <a:extLst>
              <a:ext uri="{FF2B5EF4-FFF2-40B4-BE49-F238E27FC236}">
                <a16:creationId xmlns:a16="http://schemas.microsoft.com/office/drawing/2014/main" id="{C8A0A4F1-89B9-EFA0-08FD-4FAB54DCBB4D}"/>
              </a:ext>
            </a:extLst>
          </p:cNvPr>
          <p:cNvSpPr/>
          <p:nvPr/>
        </p:nvSpPr>
        <p:spPr>
          <a:xfrm>
            <a:off x="5378824" y="1765698"/>
            <a:ext cx="6401497" cy="2003961"/>
          </a:xfrm>
          <a:prstGeom prst="round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 Placeholder 10">
            <a:extLst>
              <a:ext uri="{FF2B5EF4-FFF2-40B4-BE49-F238E27FC236}">
                <a16:creationId xmlns:a16="http://schemas.microsoft.com/office/drawing/2014/main" id="{BE4A3327-4B8E-6EBC-8C19-22E5258733A9}"/>
              </a:ext>
            </a:extLst>
          </p:cNvPr>
          <p:cNvSpPr txBox="1">
            <a:spLocks/>
          </p:cNvSpPr>
          <p:nvPr/>
        </p:nvSpPr>
        <p:spPr>
          <a:xfrm>
            <a:off x="5669714" y="1885272"/>
            <a:ext cx="6011103" cy="2003961"/>
          </a:xfrm>
          <a:prstGeom prst="rect">
            <a:avLst/>
          </a:prstGeom>
        </p:spPr>
        <p:txBody>
          <a:bodyPr wrap="square">
            <a:noAutofit/>
          </a:bodyPr>
          <a:lstStyle>
            <a:lvl1pPr marL="342900" indent="-342900" algn="l" defTabSz="914400" rtl="0" eaLnBrk="1" latinLnBrk="0" hangingPunct="1">
              <a:lnSpc>
                <a:spcPts val="3200"/>
              </a:lnSpc>
              <a:spcBef>
                <a:spcPts val="1000"/>
              </a:spcBef>
              <a:buFont typeface="Arial" panose="020B0604020202020204" pitchFamily="34" charset="0"/>
              <a:buChar char="•"/>
              <a:defRPr lang="en-GB" sz="2100" b="0" i="0" u="none" strike="noStrike" kern="1200" smtClean="0">
                <a:solidFill>
                  <a:schemeClr val="tx2"/>
                </a:solidFill>
                <a:effectLst/>
                <a:latin typeface="Franklin Gothic Book" panose="020B05030201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buNone/>
            </a:pPr>
            <a:r>
              <a:rPr lang="en-GB" sz="1700" b="1" dirty="0"/>
              <a:t>Our stance is proactive. It is no longer enough for us to simply stand up and condemn racism - we must be actively anti-racist. </a:t>
            </a:r>
          </a:p>
          <a:p>
            <a:pPr marL="0" indent="0">
              <a:lnSpc>
                <a:spcPct val="100000"/>
              </a:lnSpc>
              <a:buNone/>
            </a:pPr>
            <a:r>
              <a:rPr lang="en-GB" sz="1700" b="1" dirty="0"/>
              <a:t>The power of our ICS comes from our ability to influence beyond health and social care. We can also influence the socio-economic factors that are so important in tackling inequalities, such as access to employment, education and housing. </a:t>
            </a:r>
          </a:p>
        </p:txBody>
      </p:sp>
    </p:spTree>
    <p:extLst>
      <p:ext uri="{BB962C8B-B14F-4D97-AF65-F5344CB8AC3E}">
        <p14:creationId xmlns:p14="http://schemas.microsoft.com/office/powerpoint/2010/main" val="255458310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8FA017D8-6412-CAD4-7EC5-8896A4B00FAA}"/>
              </a:ext>
            </a:extLst>
          </p:cNvPr>
          <p:cNvPicPr>
            <a:picLocks noChangeAspect="1"/>
          </p:cNvPicPr>
          <p:nvPr/>
        </p:nvPicPr>
        <p:blipFill>
          <a:blip r:embed="rId2"/>
          <a:srcRect/>
          <a:stretch/>
        </p:blipFill>
        <p:spPr>
          <a:xfrm>
            <a:off x="3522661" y="4304761"/>
            <a:ext cx="9024929" cy="3474598"/>
          </a:xfrm>
          <a:prstGeom prst="rect">
            <a:avLst/>
          </a:prstGeom>
        </p:spPr>
      </p:pic>
      <p:sp>
        <p:nvSpPr>
          <p:cNvPr id="3" name="Rounded Rectangle 2">
            <a:extLst>
              <a:ext uri="{FF2B5EF4-FFF2-40B4-BE49-F238E27FC236}">
                <a16:creationId xmlns:a16="http://schemas.microsoft.com/office/drawing/2014/main" id="{E74F77B1-6668-2BCC-59C0-BDCCDA5653E5}"/>
              </a:ext>
            </a:extLst>
          </p:cNvPr>
          <p:cNvSpPr/>
          <p:nvPr/>
        </p:nvSpPr>
        <p:spPr>
          <a:xfrm>
            <a:off x="5094514" y="1425038"/>
            <a:ext cx="6685797" cy="2735995"/>
          </a:xfrm>
          <a:prstGeom prst="round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Slide Number Placeholder 4">
            <a:extLst>
              <a:ext uri="{FF2B5EF4-FFF2-40B4-BE49-F238E27FC236}">
                <a16:creationId xmlns:a16="http://schemas.microsoft.com/office/drawing/2014/main" id="{42F5CD31-E55A-7D8E-D2FB-A74B143EFCAF}"/>
              </a:ext>
            </a:extLst>
          </p:cNvPr>
          <p:cNvSpPr>
            <a:spLocks noGrp="1"/>
          </p:cNvSpPr>
          <p:nvPr>
            <p:ph type="sldNum" sz="quarter" idx="4"/>
          </p:nvPr>
        </p:nvSpPr>
        <p:spPr/>
        <p:txBody>
          <a:bodyPr/>
          <a:lstStyle/>
          <a:p>
            <a:fld id="{B9E0ACF9-11E2-1D4B-A28D-78BD04ABBE89}" type="slidenum">
              <a:rPr lang="en-US" smtClean="0">
                <a:solidFill>
                  <a:schemeClr val="bg1"/>
                </a:solidFill>
              </a:rPr>
              <a:pPr/>
              <a:t>14</a:t>
            </a:fld>
            <a:endParaRPr lang="en-US" dirty="0">
              <a:solidFill>
                <a:schemeClr val="bg1"/>
              </a:solidFill>
            </a:endParaRPr>
          </a:p>
        </p:txBody>
      </p:sp>
      <p:sp>
        <p:nvSpPr>
          <p:cNvPr id="6" name="Text Placeholder 10">
            <a:extLst>
              <a:ext uri="{FF2B5EF4-FFF2-40B4-BE49-F238E27FC236}">
                <a16:creationId xmlns:a16="http://schemas.microsoft.com/office/drawing/2014/main" id="{42AAAFE3-76AC-ABEC-FA06-9E43D954424B}"/>
              </a:ext>
            </a:extLst>
          </p:cNvPr>
          <p:cNvSpPr>
            <a:spLocks noGrp="1"/>
          </p:cNvSpPr>
          <p:nvPr>
            <p:ph type="body" sz="quarter" idx="13"/>
          </p:nvPr>
        </p:nvSpPr>
        <p:spPr>
          <a:xfrm>
            <a:off x="511175" y="1261873"/>
            <a:ext cx="4034324" cy="4830008"/>
          </a:xfrm>
        </p:spPr>
        <p:txBody>
          <a:bodyPr wrap="square">
            <a:noAutofit/>
          </a:bodyPr>
          <a:lstStyle/>
          <a:p>
            <a:pPr marL="0" indent="0">
              <a:lnSpc>
                <a:spcPct val="100000"/>
              </a:lnSpc>
              <a:buNone/>
            </a:pPr>
            <a:r>
              <a:rPr lang="en-GB" sz="2000" b="1" dirty="0">
                <a:solidFill>
                  <a:schemeClr val="tx1"/>
                </a:solidFill>
              </a:rPr>
              <a:t>Equality, Diversity and Inclusivity pledges</a:t>
            </a:r>
            <a:br>
              <a:rPr lang="en-GB" sz="1400" dirty="0"/>
            </a:br>
            <a:endParaRPr lang="en-GB" sz="200" dirty="0"/>
          </a:p>
          <a:p>
            <a:pPr marL="0" indent="0">
              <a:lnSpc>
                <a:spcPct val="100000"/>
              </a:lnSpc>
              <a:buNone/>
            </a:pPr>
            <a:r>
              <a:rPr lang="en-GB" sz="1600" b="1" dirty="0"/>
              <a:t>These pledges include:</a:t>
            </a:r>
          </a:p>
          <a:p>
            <a:pPr>
              <a:lnSpc>
                <a:spcPct val="100000"/>
              </a:lnSpc>
              <a:buClr>
                <a:schemeClr val="tx1"/>
              </a:buClr>
              <a:buSzPct val="150000"/>
            </a:pPr>
            <a:r>
              <a:rPr lang="en-GB" sz="1800" dirty="0"/>
              <a:t>Ensuring diverse representation on key groups, boards and in decision-making processes</a:t>
            </a:r>
          </a:p>
          <a:p>
            <a:pPr>
              <a:lnSpc>
                <a:spcPct val="100000"/>
              </a:lnSpc>
              <a:buClr>
                <a:schemeClr val="tx1"/>
              </a:buClr>
              <a:buSzPct val="150000"/>
            </a:pPr>
            <a:r>
              <a:rPr lang="en-GB" sz="1800" dirty="0"/>
              <a:t>Encouraging staff to positively challenge when they see a lack of diversity and call out inappropriate behaviour or discrimination</a:t>
            </a:r>
          </a:p>
          <a:p>
            <a:pPr>
              <a:lnSpc>
                <a:spcPct val="100000"/>
              </a:lnSpc>
              <a:buClr>
                <a:schemeClr val="tx1"/>
              </a:buClr>
              <a:buSzPct val="150000"/>
            </a:pPr>
            <a:r>
              <a:rPr lang="en-GB" sz="1800" dirty="0"/>
              <a:t> Actively engaging with ethnic minority communities in our work, ensuring we include people from marginalised and seldom-heard groups.</a:t>
            </a:r>
          </a:p>
        </p:txBody>
      </p:sp>
      <p:sp>
        <p:nvSpPr>
          <p:cNvPr id="10" name="Text Placeholder 10">
            <a:extLst>
              <a:ext uri="{FF2B5EF4-FFF2-40B4-BE49-F238E27FC236}">
                <a16:creationId xmlns:a16="http://schemas.microsoft.com/office/drawing/2014/main" id="{4FF64BF5-A583-DD04-A1E2-A00301796AC3}"/>
              </a:ext>
            </a:extLst>
          </p:cNvPr>
          <p:cNvSpPr txBox="1">
            <a:spLocks/>
          </p:cNvSpPr>
          <p:nvPr/>
        </p:nvSpPr>
        <p:spPr>
          <a:xfrm>
            <a:off x="5251529" y="1606257"/>
            <a:ext cx="6348803" cy="5596127"/>
          </a:xfrm>
          <a:prstGeom prst="rect">
            <a:avLst/>
          </a:prstGeom>
        </p:spPr>
        <p:txBody>
          <a:bodyPr wrap="square">
            <a:noAutofit/>
          </a:bodyPr>
          <a:lstStyle>
            <a:lvl1pPr marL="342900" indent="-342900" algn="l" defTabSz="914400" rtl="0" eaLnBrk="1" latinLnBrk="0" hangingPunct="1">
              <a:lnSpc>
                <a:spcPts val="3200"/>
              </a:lnSpc>
              <a:spcBef>
                <a:spcPts val="1000"/>
              </a:spcBef>
              <a:buFont typeface="Arial" panose="020B0604020202020204" pitchFamily="34" charset="0"/>
              <a:buChar char="•"/>
              <a:defRPr lang="en-GB" sz="2100" b="0" i="0" u="none" strike="noStrike" kern="1200" smtClean="0">
                <a:solidFill>
                  <a:schemeClr val="tx2"/>
                </a:solidFill>
                <a:effectLst/>
                <a:latin typeface="Franklin Gothic Book" panose="020B05030201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buNone/>
            </a:pPr>
            <a:r>
              <a:rPr lang="en-GB" sz="1600" b="1" dirty="0"/>
              <a:t>This journey towards exemplar equality, diversity and inclusion will be underpinned by learning. Our pledges incorporate a mission to share best and unsuccessful practices relating to equality, diversity and inclusion initiatives. We will support all organisations to evolve and enhance their diversity strategies and encourage them to share their successes and challenges with others.</a:t>
            </a:r>
          </a:p>
          <a:p>
            <a:pPr marL="0" indent="0">
              <a:lnSpc>
                <a:spcPct val="100000"/>
              </a:lnSpc>
              <a:buNone/>
            </a:pPr>
            <a:r>
              <a:rPr lang="en-GB" sz="1600" b="1" dirty="0"/>
              <a:t>As a team, we have the opportunity to work collectively to meet the needs of ethnic minority staff and communities, nurturing a supportive culture that everybody can embrace and be a part of.  </a:t>
            </a:r>
          </a:p>
        </p:txBody>
      </p:sp>
      <p:sp>
        <p:nvSpPr>
          <p:cNvPr id="13" name="Text Placeholder 3">
            <a:extLst>
              <a:ext uri="{FF2B5EF4-FFF2-40B4-BE49-F238E27FC236}">
                <a16:creationId xmlns:a16="http://schemas.microsoft.com/office/drawing/2014/main" id="{E72FCA6C-9BDA-2428-35CB-90146FA225A2}"/>
              </a:ext>
            </a:extLst>
          </p:cNvPr>
          <p:cNvSpPr>
            <a:spLocks noGrp="1"/>
          </p:cNvSpPr>
          <p:nvPr>
            <p:ph type="body" sz="quarter" idx="14"/>
          </p:nvPr>
        </p:nvSpPr>
        <p:spPr>
          <a:xfrm>
            <a:off x="350838" y="133844"/>
            <a:ext cx="9341604" cy="794225"/>
          </a:xfrm>
        </p:spPr>
        <p:txBody>
          <a:bodyPr/>
          <a:lstStyle/>
          <a:p>
            <a:r>
              <a:rPr lang="en-GB" dirty="0"/>
              <a:t>System Pledges</a:t>
            </a:r>
          </a:p>
        </p:txBody>
      </p:sp>
      <p:cxnSp>
        <p:nvCxnSpPr>
          <p:cNvPr id="8" name="Straight Arrow Connector 7">
            <a:extLst>
              <a:ext uri="{FF2B5EF4-FFF2-40B4-BE49-F238E27FC236}">
                <a16:creationId xmlns:a16="http://schemas.microsoft.com/office/drawing/2014/main" id="{75217B99-D3F1-C0C3-142C-EE68ACF8EA27}"/>
              </a:ext>
            </a:extLst>
          </p:cNvPr>
          <p:cNvCxnSpPr>
            <a:cxnSpLocks/>
          </p:cNvCxnSpPr>
          <p:nvPr/>
        </p:nvCxnSpPr>
        <p:spPr>
          <a:xfrm>
            <a:off x="4707758" y="1261873"/>
            <a:ext cx="0" cy="3332987"/>
          </a:xfrm>
          <a:prstGeom prst="straightConnector1">
            <a:avLst/>
          </a:prstGeom>
          <a:ln>
            <a:solidFill>
              <a:schemeClr val="tx2"/>
            </a:solidFill>
            <a:prstDash val="dash"/>
            <a:tailEnd type="non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9211912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69A10E79-43F9-97C7-2760-05B82BC0BAB0}"/>
              </a:ext>
            </a:extLst>
          </p:cNvPr>
          <p:cNvSpPr>
            <a:spLocks noGrp="1"/>
          </p:cNvSpPr>
          <p:nvPr>
            <p:ph type="body" sz="quarter" idx="14"/>
          </p:nvPr>
        </p:nvSpPr>
        <p:spPr/>
        <p:txBody>
          <a:bodyPr/>
          <a:lstStyle/>
          <a:p>
            <a:r>
              <a:rPr lang="en-US" dirty="0"/>
              <a:t>Our People Promise &amp; The Part You Play</a:t>
            </a:r>
          </a:p>
        </p:txBody>
      </p:sp>
    </p:spTree>
    <p:extLst>
      <p:ext uri="{BB962C8B-B14F-4D97-AF65-F5344CB8AC3E}">
        <p14:creationId xmlns:p14="http://schemas.microsoft.com/office/powerpoint/2010/main" val="383289929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462AF460-C50A-46C0-BBF3-1851A337209B}"/>
              </a:ext>
            </a:extLst>
          </p:cNvPr>
          <p:cNvPicPr>
            <a:picLocks noChangeAspect="1"/>
          </p:cNvPicPr>
          <p:nvPr/>
        </p:nvPicPr>
        <p:blipFill>
          <a:blip r:embed="rId2"/>
          <a:stretch>
            <a:fillRect/>
          </a:stretch>
        </p:blipFill>
        <p:spPr>
          <a:xfrm>
            <a:off x="5369661" y="964534"/>
            <a:ext cx="6020968" cy="3010484"/>
          </a:xfrm>
          <a:prstGeom prst="rect">
            <a:avLst/>
          </a:prstGeom>
        </p:spPr>
      </p:pic>
      <p:sp>
        <p:nvSpPr>
          <p:cNvPr id="11" name="Rounded Rectangle 2">
            <a:extLst>
              <a:ext uri="{FF2B5EF4-FFF2-40B4-BE49-F238E27FC236}">
                <a16:creationId xmlns:a16="http://schemas.microsoft.com/office/drawing/2014/main" id="{B8176247-B0A6-4BE2-82C0-E1CD2C491B58}"/>
              </a:ext>
            </a:extLst>
          </p:cNvPr>
          <p:cNvSpPr/>
          <p:nvPr/>
        </p:nvSpPr>
        <p:spPr>
          <a:xfrm>
            <a:off x="4366517" y="3611659"/>
            <a:ext cx="7397393" cy="2735995"/>
          </a:xfrm>
          <a:prstGeom prst="round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Slide Number Placeholder 1">
            <a:extLst>
              <a:ext uri="{FF2B5EF4-FFF2-40B4-BE49-F238E27FC236}">
                <a16:creationId xmlns:a16="http://schemas.microsoft.com/office/drawing/2014/main" id="{93E7B5D8-119B-4142-89EA-59072D8B2041}"/>
              </a:ext>
            </a:extLst>
          </p:cNvPr>
          <p:cNvSpPr>
            <a:spLocks noGrp="1"/>
          </p:cNvSpPr>
          <p:nvPr>
            <p:ph type="sldNum" sz="quarter" idx="4"/>
          </p:nvPr>
        </p:nvSpPr>
        <p:spPr/>
        <p:txBody>
          <a:bodyPr/>
          <a:lstStyle/>
          <a:p>
            <a:fld id="{B9E0ACF9-11E2-1D4B-A28D-78BD04ABBE89}" type="slidenum">
              <a:rPr lang="en-US" smtClean="0"/>
              <a:pPr/>
              <a:t>16</a:t>
            </a:fld>
            <a:endParaRPr lang="en-US" dirty="0"/>
          </a:p>
        </p:txBody>
      </p:sp>
      <p:sp>
        <p:nvSpPr>
          <p:cNvPr id="5" name="Text Placeholder 4">
            <a:extLst>
              <a:ext uri="{FF2B5EF4-FFF2-40B4-BE49-F238E27FC236}">
                <a16:creationId xmlns:a16="http://schemas.microsoft.com/office/drawing/2014/main" id="{9772E813-EF1D-4C3E-9A50-0D3AA80CA9F5}"/>
              </a:ext>
            </a:extLst>
          </p:cNvPr>
          <p:cNvSpPr>
            <a:spLocks noGrp="1"/>
          </p:cNvSpPr>
          <p:nvPr>
            <p:ph type="body" sz="quarter" idx="14"/>
          </p:nvPr>
        </p:nvSpPr>
        <p:spPr/>
        <p:txBody>
          <a:bodyPr/>
          <a:lstStyle/>
          <a:p>
            <a:r>
              <a:rPr lang="en-GB" dirty="0"/>
              <a:t>Our People Promise</a:t>
            </a:r>
          </a:p>
        </p:txBody>
      </p:sp>
      <p:sp>
        <p:nvSpPr>
          <p:cNvPr id="6" name="Text Placeholder 10">
            <a:extLst>
              <a:ext uri="{FF2B5EF4-FFF2-40B4-BE49-F238E27FC236}">
                <a16:creationId xmlns:a16="http://schemas.microsoft.com/office/drawing/2014/main" id="{22E62536-BA37-4A5F-960D-28051B604DBB}"/>
              </a:ext>
            </a:extLst>
          </p:cNvPr>
          <p:cNvSpPr>
            <a:spLocks noGrp="1"/>
          </p:cNvSpPr>
          <p:nvPr>
            <p:ph type="body" sz="quarter" idx="13"/>
          </p:nvPr>
        </p:nvSpPr>
        <p:spPr>
          <a:xfrm>
            <a:off x="511175" y="1261873"/>
            <a:ext cx="4034324" cy="4830008"/>
          </a:xfrm>
        </p:spPr>
        <p:txBody>
          <a:bodyPr wrap="square">
            <a:noAutofit/>
          </a:bodyPr>
          <a:lstStyle/>
          <a:p>
            <a:pPr marL="0" indent="0">
              <a:lnSpc>
                <a:spcPct val="100000"/>
              </a:lnSpc>
              <a:buNone/>
            </a:pPr>
            <a:r>
              <a:rPr lang="en-GB" sz="1600" b="1" dirty="0"/>
              <a:t>These pledges include:</a:t>
            </a:r>
          </a:p>
          <a:p>
            <a:pPr>
              <a:lnSpc>
                <a:spcPct val="100000"/>
              </a:lnSpc>
              <a:buClr>
                <a:schemeClr val="tx1"/>
              </a:buClr>
              <a:buSzPct val="150000"/>
            </a:pPr>
            <a:r>
              <a:rPr lang="en-GB" sz="1800" dirty="0"/>
              <a:t>We are compassionate and inclusive</a:t>
            </a:r>
          </a:p>
          <a:p>
            <a:pPr>
              <a:lnSpc>
                <a:spcPct val="100000"/>
              </a:lnSpc>
              <a:buClr>
                <a:schemeClr val="tx1"/>
              </a:buClr>
              <a:buSzPct val="150000"/>
            </a:pPr>
            <a:r>
              <a:rPr lang="en-GB" sz="1800" dirty="0"/>
              <a:t>We are recognised and rewarded</a:t>
            </a:r>
          </a:p>
          <a:p>
            <a:pPr>
              <a:lnSpc>
                <a:spcPct val="100000"/>
              </a:lnSpc>
              <a:buClr>
                <a:schemeClr val="tx1"/>
              </a:buClr>
              <a:buSzPct val="150000"/>
            </a:pPr>
            <a:r>
              <a:rPr lang="en-GB" sz="1800" dirty="0"/>
              <a:t>We each have a voice that counts</a:t>
            </a:r>
          </a:p>
          <a:p>
            <a:pPr>
              <a:lnSpc>
                <a:spcPct val="100000"/>
              </a:lnSpc>
              <a:buClr>
                <a:schemeClr val="tx1"/>
              </a:buClr>
              <a:buSzPct val="150000"/>
            </a:pPr>
            <a:r>
              <a:rPr lang="en-GB" sz="1800" dirty="0"/>
              <a:t>We are safe and healthy</a:t>
            </a:r>
          </a:p>
          <a:p>
            <a:pPr>
              <a:lnSpc>
                <a:spcPct val="100000"/>
              </a:lnSpc>
              <a:buClr>
                <a:schemeClr val="tx1"/>
              </a:buClr>
              <a:buSzPct val="150000"/>
            </a:pPr>
            <a:r>
              <a:rPr lang="en-GB" sz="1800" dirty="0"/>
              <a:t>We are always learning</a:t>
            </a:r>
          </a:p>
          <a:p>
            <a:pPr>
              <a:lnSpc>
                <a:spcPct val="100000"/>
              </a:lnSpc>
              <a:buClr>
                <a:schemeClr val="tx1"/>
              </a:buClr>
              <a:buSzPct val="150000"/>
            </a:pPr>
            <a:r>
              <a:rPr lang="en-GB" sz="1800" dirty="0"/>
              <a:t>We work flexibly</a:t>
            </a:r>
          </a:p>
          <a:p>
            <a:pPr>
              <a:lnSpc>
                <a:spcPct val="100000"/>
              </a:lnSpc>
              <a:buClr>
                <a:schemeClr val="tx1"/>
              </a:buClr>
              <a:buSzPct val="150000"/>
            </a:pPr>
            <a:r>
              <a:rPr lang="en-GB" sz="1800" dirty="0"/>
              <a:t>We are a team</a:t>
            </a:r>
          </a:p>
        </p:txBody>
      </p:sp>
      <p:sp>
        <p:nvSpPr>
          <p:cNvPr id="10" name="TextBox 9">
            <a:extLst>
              <a:ext uri="{FF2B5EF4-FFF2-40B4-BE49-F238E27FC236}">
                <a16:creationId xmlns:a16="http://schemas.microsoft.com/office/drawing/2014/main" id="{58BCB6A1-9DB7-4634-BB8E-3A9FDC2A9B5E}"/>
              </a:ext>
            </a:extLst>
          </p:cNvPr>
          <p:cNvSpPr txBox="1"/>
          <p:nvPr/>
        </p:nvSpPr>
        <p:spPr>
          <a:xfrm>
            <a:off x="4366517" y="3827997"/>
            <a:ext cx="7270380" cy="2246769"/>
          </a:xfrm>
          <a:prstGeom prst="rect">
            <a:avLst/>
          </a:prstGeom>
          <a:noFill/>
        </p:spPr>
        <p:txBody>
          <a:bodyPr wrap="square">
            <a:spAutoFit/>
          </a:bodyPr>
          <a:lstStyle/>
          <a:p>
            <a:pPr algn="ctr"/>
            <a:r>
              <a:rPr lang="en-US" sz="2800" b="1" dirty="0">
                <a:solidFill>
                  <a:schemeClr val="tx2"/>
                </a:solidFill>
                <a:latin typeface="Franklin Gothic Book" panose="020B0503020102020204" pitchFamily="34" charset="0"/>
              </a:rPr>
              <a:t>Focusing on how we must all continue to look after each other and foster a culture of inclusion and belonging, as well as action to grow our workforce, train our people, and work together differently to deliver patient care. </a:t>
            </a:r>
            <a:endParaRPr lang="en-GB" sz="2800" b="1" dirty="0">
              <a:solidFill>
                <a:schemeClr val="tx2"/>
              </a:solidFill>
              <a:latin typeface="Franklin Gothic Book" panose="020B0503020102020204" pitchFamily="34" charset="0"/>
            </a:endParaRPr>
          </a:p>
        </p:txBody>
      </p:sp>
    </p:spTree>
    <p:extLst>
      <p:ext uri="{BB962C8B-B14F-4D97-AF65-F5344CB8AC3E}">
        <p14:creationId xmlns:p14="http://schemas.microsoft.com/office/powerpoint/2010/main" val="292973565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B86035CB-CE90-4A67-960E-3B558962B22D}"/>
              </a:ext>
            </a:extLst>
          </p:cNvPr>
          <p:cNvSpPr>
            <a:spLocks noGrp="1"/>
          </p:cNvSpPr>
          <p:nvPr>
            <p:ph type="sldNum" sz="quarter" idx="4"/>
          </p:nvPr>
        </p:nvSpPr>
        <p:spPr/>
        <p:txBody>
          <a:bodyPr/>
          <a:lstStyle/>
          <a:p>
            <a:fld id="{B9E0ACF9-11E2-1D4B-A28D-78BD04ABBE89}" type="slidenum">
              <a:rPr lang="en-US" smtClean="0"/>
              <a:pPr/>
              <a:t>17</a:t>
            </a:fld>
            <a:endParaRPr lang="en-US" dirty="0"/>
          </a:p>
        </p:txBody>
      </p:sp>
      <p:sp>
        <p:nvSpPr>
          <p:cNvPr id="4" name="Text Placeholder 3">
            <a:extLst>
              <a:ext uri="{FF2B5EF4-FFF2-40B4-BE49-F238E27FC236}">
                <a16:creationId xmlns:a16="http://schemas.microsoft.com/office/drawing/2014/main" id="{1F23F579-7409-4764-B960-410E7B4E4C62}"/>
              </a:ext>
            </a:extLst>
          </p:cNvPr>
          <p:cNvSpPr>
            <a:spLocks noGrp="1"/>
          </p:cNvSpPr>
          <p:nvPr>
            <p:ph type="body" sz="quarter" idx="13"/>
          </p:nvPr>
        </p:nvSpPr>
        <p:spPr>
          <a:xfrm>
            <a:off x="195209" y="1153667"/>
            <a:ext cx="6852863" cy="2822639"/>
          </a:xfrm>
        </p:spPr>
        <p:txBody>
          <a:bodyPr/>
          <a:lstStyle/>
          <a:p>
            <a:pPr marL="0" indent="0">
              <a:lnSpc>
                <a:spcPct val="100000"/>
              </a:lnSpc>
              <a:spcBef>
                <a:spcPts val="0"/>
              </a:spcBef>
              <a:buNone/>
            </a:pPr>
            <a:r>
              <a:rPr lang="en-US" sz="1800" b="1" i="0" u="sng" strike="noStrike" baseline="0" dirty="0">
                <a:solidFill>
                  <a:srgbClr val="00B050"/>
                </a:solidFill>
                <a:latin typeface="Arial" panose="020B0604020202020204" pitchFamily="34" charset="0"/>
              </a:rPr>
              <a:t>We are all leaders</a:t>
            </a:r>
            <a:r>
              <a:rPr lang="en-US" sz="1800" b="1" i="0" strike="noStrike" baseline="0" dirty="0">
                <a:solidFill>
                  <a:srgbClr val="00B050"/>
                </a:solidFill>
                <a:latin typeface="Arial" panose="020B0604020202020204" pitchFamily="34" charset="0"/>
              </a:rPr>
              <a:t>, </a:t>
            </a:r>
            <a:r>
              <a:rPr lang="en-US" sz="1800" b="1" i="0" u="none" strike="noStrike" baseline="0" dirty="0">
                <a:solidFill>
                  <a:srgbClr val="00B050"/>
                </a:solidFill>
                <a:latin typeface="Arial" panose="020B0604020202020204" pitchFamily="34" charset="0"/>
              </a:rPr>
              <a:t>and our words, actions and behaviours have a huge impact on how we and those around us feel at work.  We can be our best as leaders through:</a:t>
            </a:r>
          </a:p>
          <a:p>
            <a:pPr marL="0" indent="0">
              <a:lnSpc>
                <a:spcPct val="100000"/>
              </a:lnSpc>
              <a:spcBef>
                <a:spcPts val="0"/>
              </a:spcBef>
              <a:buNone/>
            </a:pPr>
            <a:endParaRPr lang="en-US" sz="1800" b="0" i="0" u="none" strike="noStrike" baseline="0" dirty="0">
              <a:solidFill>
                <a:srgbClr val="000000"/>
              </a:solidFill>
              <a:latin typeface="Arial" panose="020B0604020202020204" pitchFamily="34" charset="0"/>
            </a:endParaRPr>
          </a:p>
          <a:p>
            <a:pPr marL="285750" indent="-285750">
              <a:lnSpc>
                <a:spcPct val="100000"/>
              </a:lnSpc>
              <a:spcBef>
                <a:spcPts val="0"/>
              </a:spcBef>
              <a:buFont typeface="Arial" panose="020B0604020202020204" pitchFamily="34" charset="0"/>
              <a:buChar char="•"/>
            </a:pPr>
            <a:r>
              <a:rPr lang="en-US" sz="1800" b="0" i="0" u="none" strike="noStrike" baseline="0" dirty="0">
                <a:solidFill>
                  <a:srgbClr val="000000"/>
                </a:solidFill>
                <a:latin typeface="Arial" panose="020B0604020202020204" pitchFamily="34" charset="0"/>
              </a:rPr>
              <a:t>The </a:t>
            </a:r>
            <a:r>
              <a:rPr lang="en-US" sz="1800" b="1" i="0" u="none" strike="noStrike" baseline="0" dirty="0">
                <a:solidFill>
                  <a:srgbClr val="FF0000"/>
                </a:solidFill>
                <a:latin typeface="Arial" panose="020B0604020202020204" pitchFamily="34" charset="0"/>
              </a:rPr>
              <a:t>Heart</a:t>
            </a:r>
            <a:r>
              <a:rPr lang="en-US" sz="1800" b="1" i="0" u="none" strike="noStrike" baseline="0" dirty="0">
                <a:solidFill>
                  <a:srgbClr val="000000"/>
                </a:solidFill>
                <a:latin typeface="Arial" panose="020B0604020202020204" pitchFamily="34" charset="0"/>
              </a:rPr>
              <a:t>, </a:t>
            </a:r>
            <a:r>
              <a:rPr lang="en-US" sz="1800" b="1" i="0" u="none" strike="noStrike" baseline="0" dirty="0">
                <a:solidFill>
                  <a:schemeClr val="tx1">
                    <a:lumMod val="60000"/>
                    <a:lumOff val="40000"/>
                  </a:schemeClr>
                </a:solidFill>
                <a:latin typeface="Arial" panose="020B0604020202020204" pitchFamily="34" charset="0"/>
              </a:rPr>
              <a:t>Head</a:t>
            </a:r>
            <a:r>
              <a:rPr lang="en-US" sz="1800" b="0" i="0" u="none" strike="noStrike" baseline="0" dirty="0">
                <a:solidFill>
                  <a:srgbClr val="000000"/>
                </a:solidFill>
                <a:latin typeface="Arial" panose="020B0604020202020204" pitchFamily="34" charset="0"/>
              </a:rPr>
              <a:t> and </a:t>
            </a:r>
            <a:r>
              <a:rPr lang="en-US" sz="1800" b="1" i="0" u="none" strike="noStrike" baseline="0" dirty="0">
                <a:solidFill>
                  <a:schemeClr val="accent6">
                    <a:lumMod val="75000"/>
                  </a:schemeClr>
                </a:solidFill>
                <a:latin typeface="Arial" panose="020B0604020202020204" pitchFamily="34" charset="0"/>
              </a:rPr>
              <a:t>Hands</a:t>
            </a:r>
            <a:r>
              <a:rPr lang="en-US" sz="1800" b="0" i="0" u="none" strike="noStrike" baseline="0" dirty="0">
                <a:solidFill>
                  <a:srgbClr val="000000"/>
                </a:solidFill>
                <a:latin typeface="Arial" panose="020B0604020202020204" pitchFamily="34" charset="0"/>
              </a:rPr>
              <a:t> of leadership:</a:t>
            </a:r>
          </a:p>
          <a:p>
            <a:pPr marL="800100" lvl="1" indent="-342900">
              <a:lnSpc>
                <a:spcPct val="100000"/>
              </a:lnSpc>
              <a:spcBef>
                <a:spcPts val="0"/>
              </a:spcBef>
              <a:buFont typeface="Courier New" panose="02070309020205020404" pitchFamily="49" charset="0"/>
              <a:buChar char="o"/>
            </a:pPr>
            <a:r>
              <a:rPr lang="en-US" sz="1800" b="0" i="0" u="none" strike="noStrike" baseline="0" dirty="0">
                <a:solidFill>
                  <a:srgbClr val="000000"/>
                </a:solidFill>
                <a:latin typeface="Arial" panose="020B0604020202020204" pitchFamily="34" charset="0"/>
              </a:rPr>
              <a:t>the things we must consciously </a:t>
            </a:r>
            <a:r>
              <a:rPr lang="en-US" sz="1800" b="1" i="1" u="none" strike="noStrike" baseline="0" dirty="0">
                <a:solidFill>
                  <a:srgbClr val="000000"/>
                </a:solidFill>
                <a:latin typeface="Arial" panose="020B0604020202020204" pitchFamily="34" charset="0"/>
              </a:rPr>
              <a:t>think</a:t>
            </a:r>
            <a:r>
              <a:rPr lang="en-US" sz="1800" b="0" i="0" u="none" strike="noStrike" baseline="0" dirty="0">
                <a:solidFill>
                  <a:srgbClr val="000000"/>
                </a:solidFill>
                <a:latin typeface="Arial" panose="020B0604020202020204" pitchFamily="34" charset="0"/>
              </a:rPr>
              <a:t> about</a:t>
            </a:r>
          </a:p>
          <a:p>
            <a:pPr marL="800100" lvl="1" indent="-342900">
              <a:lnSpc>
                <a:spcPct val="100000"/>
              </a:lnSpc>
              <a:spcBef>
                <a:spcPts val="0"/>
              </a:spcBef>
              <a:buFont typeface="Courier New" panose="02070309020205020404" pitchFamily="49" charset="0"/>
              <a:buChar char="o"/>
            </a:pPr>
            <a:r>
              <a:rPr lang="en-US" sz="1800" b="0" i="0" u="none" strike="noStrike" baseline="0" dirty="0">
                <a:solidFill>
                  <a:srgbClr val="000000"/>
                </a:solidFill>
                <a:latin typeface="Arial" panose="020B0604020202020204" pitchFamily="34" charset="0"/>
              </a:rPr>
              <a:t>the things we and others </a:t>
            </a:r>
            <a:r>
              <a:rPr lang="en-US" sz="1800" b="1" i="1" u="none" strike="noStrike" baseline="0" dirty="0">
                <a:solidFill>
                  <a:srgbClr val="000000"/>
                </a:solidFill>
                <a:latin typeface="Arial" panose="020B0604020202020204" pitchFamily="34" charset="0"/>
              </a:rPr>
              <a:t>feel</a:t>
            </a:r>
            <a:endParaRPr lang="en-US" sz="1800" b="1" dirty="0">
              <a:solidFill>
                <a:srgbClr val="000000"/>
              </a:solidFill>
              <a:latin typeface="Arial" panose="020B0604020202020204" pitchFamily="34" charset="0"/>
            </a:endParaRPr>
          </a:p>
          <a:p>
            <a:pPr marL="800100" lvl="1" indent="-342900">
              <a:lnSpc>
                <a:spcPct val="100000"/>
              </a:lnSpc>
              <a:spcBef>
                <a:spcPts val="0"/>
              </a:spcBef>
              <a:buFont typeface="Courier New" panose="02070309020205020404" pitchFamily="49" charset="0"/>
              <a:buChar char="o"/>
            </a:pPr>
            <a:r>
              <a:rPr lang="en-US" sz="1800" b="0" i="0" u="none" strike="noStrike" baseline="0" dirty="0">
                <a:solidFill>
                  <a:srgbClr val="000000"/>
                </a:solidFill>
                <a:latin typeface="Arial" panose="020B0604020202020204" pitchFamily="34" charset="0"/>
              </a:rPr>
              <a:t>the things we </a:t>
            </a:r>
            <a:r>
              <a:rPr lang="en-US" sz="1800" b="1" i="1" u="none" strike="noStrike" baseline="0" dirty="0">
                <a:solidFill>
                  <a:srgbClr val="000000"/>
                </a:solidFill>
                <a:latin typeface="Arial" panose="020B0604020202020204" pitchFamily="34" charset="0"/>
              </a:rPr>
              <a:t>should do</a:t>
            </a:r>
          </a:p>
          <a:p>
            <a:pPr marL="457200" lvl="1" indent="0">
              <a:lnSpc>
                <a:spcPct val="100000"/>
              </a:lnSpc>
              <a:spcBef>
                <a:spcPts val="0"/>
              </a:spcBef>
              <a:buNone/>
            </a:pPr>
            <a:endParaRPr lang="en-US" sz="1800" b="0" i="0" u="none" strike="noStrike" baseline="0" dirty="0">
              <a:solidFill>
                <a:srgbClr val="000000"/>
              </a:solidFill>
              <a:latin typeface="Arial" panose="020B0604020202020204" pitchFamily="34" charset="0"/>
            </a:endParaRPr>
          </a:p>
          <a:p>
            <a:pPr marL="285750" indent="-285750">
              <a:lnSpc>
                <a:spcPct val="100000"/>
              </a:lnSpc>
              <a:spcBef>
                <a:spcPts val="0"/>
              </a:spcBef>
              <a:buFont typeface="Arial" panose="020B0604020202020204" pitchFamily="34" charset="0"/>
              <a:buChar char="•"/>
            </a:pPr>
            <a:r>
              <a:rPr lang="en-US" sz="1800" dirty="0">
                <a:solidFill>
                  <a:srgbClr val="000000"/>
                </a:solidFill>
                <a:latin typeface="Arial" panose="020B0604020202020204" pitchFamily="34" charset="0"/>
              </a:rPr>
              <a:t>W</a:t>
            </a:r>
            <a:r>
              <a:rPr lang="en-US" sz="1800" b="0" i="0" u="none" strike="noStrike" baseline="0" dirty="0">
                <a:solidFill>
                  <a:srgbClr val="000000"/>
                </a:solidFill>
                <a:latin typeface="Arial" panose="020B0604020202020204" pitchFamily="34" charset="0"/>
              </a:rPr>
              <a:t>e should lead with compassion, curiosity and collaboration</a:t>
            </a:r>
            <a:endParaRPr lang="en-GB" sz="1800" dirty="0"/>
          </a:p>
          <a:p>
            <a:endParaRPr lang="en-GB" dirty="0"/>
          </a:p>
        </p:txBody>
      </p:sp>
      <p:sp>
        <p:nvSpPr>
          <p:cNvPr id="5" name="Text Placeholder 4">
            <a:extLst>
              <a:ext uri="{FF2B5EF4-FFF2-40B4-BE49-F238E27FC236}">
                <a16:creationId xmlns:a16="http://schemas.microsoft.com/office/drawing/2014/main" id="{39253AF7-496E-431D-BFB4-72BE32696721}"/>
              </a:ext>
            </a:extLst>
          </p:cNvPr>
          <p:cNvSpPr>
            <a:spLocks noGrp="1"/>
          </p:cNvSpPr>
          <p:nvPr>
            <p:ph type="body" sz="quarter" idx="14"/>
          </p:nvPr>
        </p:nvSpPr>
        <p:spPr/>
        <p:txBody>
          <a:bodyPr/>
          <a:lstStyle/>
          <a:p>
            <a:r>
              <a:rPr lang="en-GB" dirty="0"/>
              <a:t>The Part You Play</a:t>
            </a:r>
          </a:p>
        </p:txBody>
      </p:sp>
      <p:pic>
        <p:nvPicPr>
          <p:cNvPr id="8" name="Picture 7">
            <a:extLst>
              <a:ext uri="{FF2B5EF4-FFF2-40B4-BE49-F238E27FC236}">
                <a16:creationId xmlns:a16="http://schemas.microsoft.com/office/drawing/2014/main" id="{A7982287-EBA1-423B-AA87-3C5D8C377FA7}"/>
              </a:ext>
            </a:extLst>
          </p:cNvPr>
          <p:cNvPicPr>
            <a:picLocks noChangeAspect="1"/>
          </p:cNvPicPr>
          <p:nvPr/>
        </p:nvPicPr>
        <p:blipFill>
          <a:blip r:embed="rId2"/>
          <a:stretch>
            <a:fillRect/>
          </a:stretch>
        </p:blipFill>
        <p:spPr>
          <a:xfrm>
            <a:off x="7048072" y="1153667"/>
            <a:ext cx="4632753" cy="2621941"/>
          </a:xfrm>
          <a:prstGeom prst="rect">
            <a:avLst/>
          </a:prstGeom>
        </p:spPr>
      </p:pic>
      <p:sp>
        <p:nvSpPr>
          <p:cNvPr id="10" name="Text Placeholder 10">
            <a:extLst>
              <a:ext uri="{FF2B5EF4-FFF2-40B4-BE49-F238E27FC236}">
                <a16:creationId xmlns:a16="http://schemas.microsoft.com/office/drawing/2014/main" id="{2F0670E2-E93A-468D-BBF1-E0F6E8904D6E}"/>
              </a:ext>
            </a:extLst>
          </p:cNvPr>
          <p:cNvSpPr txBox="1">
            <a:spLocks/>
          </p:cNvSpPr>
          <p:nvPr/>
        </p:nvSpPr>
        <p:spPr>
          <a:xfrm>
            <a:off x="1099336" y="4161238"/>
            <a:ext cx="10048126" cy="2428043"/>
          </a:xfrm>
          <a:prstGeom prst="rect">
            <a:avLst/>
          </a:prstGeom>
        </p:spPr>
        <p:txBody>
          <a:bodyPr wrap="square">
            <a:noAutofit/>
          </a:bodyPr>
          <a:lstStyle>
            <a:lvl1pPr marL="342900" indent="-342900" algn="l" defTabSz="914400" rtl="0" eaLnBrk="1" latinLnBrk="0" hangingPunct="1">
              <a:lnSpc>
                <a:spcPts val="3200"/>
              </a:lnSpc>
              <a:spcBef>
                <a:spcPts val="1000"/>
              </a:spcBef>
              <a:buFont typeface="Arial" panose="020B0604020202020204" pitchFamily="34" charset="0"/>
              <a:buChar char="•"/>
              <a:defRPr lang="en-GB" sz="2100" b="0" i="0" u="none" strike="noStrike" kern="1200" smtClean="0">
                <a:solidFill>
                  <a:schemeClr val="tx2"/>
                </a:solidFill>
                <a:effectLst/>
                <a:latin typeface="Franklin Gothic Book" panose="020B05030201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buNone/>
            </a:pPr>
            <a:r>
              <a:rPr lang="en-GB" sz="2000" b="1" dirty="0">
                <a:solidFill>
                  <a:srgbClr val="FF0000"/>
                </a:solidFill>
              </a:rPr>
              <a:t>We are Compassionate; </a:t>
            </a:r>
            <a:r>
              <a:rPr lang="en-GB" sz="2000" dirty="0"/>
              <a:t>we are inclusive, promote equality and diversity and challenge discrimination.  We are kind and treat people with compassion, courtesy and respect.</a:t>
            </a:r>
          </a:p>
          <a:p>
            <a:pPr marL="0" indent="0">
              <a:lnSpc>
                <a:spcPct val="100000"/>
              </a:lnSpc>
              <a:buNone/>
            </a:pPr>
            <a:r>
              <a:rPr lang="en-GB" sz="2000" b="1" dirty="0">
                <a:solidFill>
                  <a:schemeClr val="tx1">
                    <a:lumMod val="60000"/>
                    <a:lumOff val="40000"/>
                  </a:schemeClr>
                </a:solidFill>
              </a:rPr>
              <a:t>We are Collaborative; </a:t>
            </a:r>
            <a:r>
              <a:rPr lang="en-GB" sz="2000" dirty="0"/>
              <a:t>we collaborate, forming effective partnerships to achieve our common goals.  We celebrate success and support our people to be the best they can be.</a:t>
            </a:r>
          </a:p>
          <a:p>
            <a:pPr marL="0" indent="0">
              <a:lnSpc>
                <a:spcPct val="100000"/>
              </a:lnSpc>
              <a:buNone/>
            </a:pPr>
            <a:r>
              <a:rPr lang="en-GB" sz="2000" b="1" dirty="0">
                <a:solidFill>
                  <a:schemeClr val="accent6">
                    <a:lumMod val="75000"/>
                  </a:schemeClr>
                </a:solidFill>
              </a:rPr>
              <a:t>We are Curious; </a:t>
            </a:r>
            <a:r>
              <a:rPr lang="en-GB" sz="2000" dirty="0"/>
              <a:t>we aim for the highest standards and seek to continuously improve harnessing our ingenuity.  We can be trusted to do what we promise.</a:t>
            </a:r>
          </a:p>
          <a:p>
            <a:pPr marL="0" indent="0">
              <a:lnSpc>
                <a:spcPct val="100000"/>
              </a:lnSpc>
              <a:buNone/>
            </a:pPr>
            <a:endParaRPr lang="en-GB" sz="1400" b="1" dirty="0"/>
          </a:p>
          <a:p>
            <a:pPr marL="0" indent="0">
              <a:lnSpc>
                <a:spcPct val="100000"/>
              </a:lnSpc>
              <a:buNone/>
            </a:pPr>
            <a:endParaRPr lang="en-GB" sz="1600" b="1" dirty="0"/>
          </a:p>
        </p:txBody>
      </p:sp>
    </p:spTree>
    <p:extLst>
      <p:ext uri="{BB962C8B-B14F-4D97-AF65-F5344CB8AC3E}">
        <p14:creationId xmlns:p14="http://schemas.microsoft.com/office/powerpoint/2010/main" val="127145883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4B859717-6307-361C-7FEC-9F652E96F6AE}"/>
              </a:ext>
            </a:extLst>
          </p:cNvPr>
          <p:cNvSpPr>
            <a:spLocks noGrp="1"/>
          </p:cNvSpPr>
          <p:nvPr>
            <p:ph type="body" sz="quarter" idx="13"/>
          </p:nvPr>
        </p:nvSpPr>
        <p:spPr/>
        <p:txBody>
          <a:bodyPr/>
          <a:lstStyle/>
          <a:p>
            <a:r>
              <a:rPr lang="en-US" dirty="0"/>
              <a:t>Thank you</a:t>
            </a:r>
          </a:p>
        </p:txBody>
      </p:sp>
    </p:spTree>
    <p:extLst>
      <p:ext uri="{BB962C8B-B14F-4D97-AF65-F5344CB8AC3E}">
        <p14:creationId xmlns:p14="http://schemas.microsoft.com/office/powerpoint/2010/main" val="183085253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54E752CE-E070-4421-BB31-14CCA2CBF13B}"/>
              </a:ext>
            </a:extLst>
          </p:cNvPr>
          <p:cNvSpPr>
            <a:spLocks noGrp="1"/>
          </p:cNvSpPr>
          <p:nvPr>
            <p:ph type="sldNum" sz="quarter" idx="4"/>
          </p:nvPr>
        </p:nvSpPr>
        <p:spPr/>
        <p:txBody>
          <a:bodyPr/>
          <a:lstStyle/>
          <a:p>
            <a:fld id="{B9E0ACF9-11E2-1D4B-A28D-78BD04ABBE89}" type="slidenum">
              <a:rPr lang="en-US" smtClean="0"/>
              <a:pPr/>
              <a:t>2</a:t>
            </a:fld>
            <a:endParaRPr lang="en-US" dirty="0"/>
          </a:p>
        </p:txBody>
      </p:sp>
      <p:sp>
        <p:nvSpPr>
          <p:cNvPr id="4" name="Text Placeholder 3">
            <a:extLst>
              <a:ext uri="{FF2B5EF4-FFF2-40B4-BE49-F238E27FC236}">
                <a16:creationId xmlns:a16="http://schemas.microsoft.com/office/drawing/2014/main" id="{B720EB82-A7C8-404B-B4C3-8EA722F536E0}"/>
              </a:ext>
            </a:extLst>
          </p:cNvPr>
          <p:cNvSpPr>
            <a:spLocks noGrp="1"/>
          </p:cNvSpPr>
          <p:nvPr>
            <p:ph type="body" sz="quarter" idx="14"/>
          </p:nvPr>
        </p:nvSpPr>
        <p:spPr/>
        <p:txBody>
          <a:bodyPr/>
          <a:lstStyle/>
          <a:p>
            <a:r>
              <a:rPr lang="en-GB" dirty="0"/>
              <a:t>Contents</a:t>
            </a:r>
          </a:p>
        </p:txBody>
      </p:sp>
      <p:graphicFrame>
        <p:nvGraphicFramePr>
          <p:cNvPr id="3" name="Table 5">
            <a:extLst>
              <a:ext uri="{FF2B5EF4-FFF2-40B4-BE49-F238E27FC236}">
                <a16:creationId xmlns:a16="http://schemas.microsoft.com/office/drawing/2014/main" id="{5EA2A329-813A-4A47-AF76-B8BA3234A24E}"/>
              </a:ext>
            </a:extLst>
          </p:cNvPr>
          <p:cNvGraphicFramePr>
            <a:graphicFrameLocks noGrp="1"/>
          </p:cNvGraphicFramePr>
          <p:nvPr>
            <p:extLst>
              <p:ext uri="{D42A27DB-BD31-4B8C-83A1-F6EECF244321}">
                <p14:modId xmlns:p14="http://schemas.microsoft.com/office/powerpoint/2010/main" val="1047797958"/>
              </p:ext>
            </p:extLst>
          </p:nvPr>
        </p:nvGraphicFramePr>
        <p:xfrm>
          <a:off x="1564441" y="1592969"/>
          <a:ext cx="8925473" cy="3174240"/>
        </p:xfrm>
        <a:graphic>
          <a:graphicData uri="http://schemas.openxmlformats.org/drawingml/2006/table">
            <a:tbl>
              <a:tblPr firstRow="1" bandRow="1">
                <a:tableStyleId>{93296810-A885-4BE3-A3E7-6D5BEEA58F35}</a:tableStyleId>
              </a:tblPr>
              <a:tblGrid>
                <a:gridCol w="6687302">
                  <a:extLst>
                    <a:ext uri="{9D8B030D-6E8A-4147-A177-3AD203B41FA5}">
                      <a16:colId xmlns:a16="http://schemas.microsoft.com/office/drawing/2014/main" val="7828693"/>
                    </a:ext>
                  </a:extLst>
                </a:gridCol>
                <a:gridCol w="2238171">
                  <a:extLst>
                    <a:ext uri="{9D8B030D-6E8A-4147-A177-3AD203B41FA5}">
                      <a16:colId xmlns:a16="http://schemas.microsoft.com/office/drawing/2014/main" val="2961113083"/>
                    </a:ext>
                  </a:extLst>
                </a:gridCol>
              </a:tblGrid>
              <a:tr h="529040">
                <a:tc>
                  <a:txBody>
                    <a:bodyPr/>
                    <a:lstStyle/>
                    <a:p>
                      <a:r>
                        <a:rPr lang="en-GB" b="1" dirty="0"/>
                        <a:t>Item</a:t>
                      </a:r>
                    </a:p>
                  </a:txBody>
                  <a:tcPr/>
                </a:tc>
                <a:tc>
                  <a:txBody>
                    <a:bodyPr/>
                    <a:lstStyle/>
                    <a:p>
                      <a:r>
                        <a:rPr lang="en-GB" b="1" dirty="0"/>
                        <a:t>Page</a:t>
                      </a:r>
                    </a:p>
                  </a:txBody>
                  <a:tcPr/>
                </a:tc>
                <a:extLst>
                  <a:ext uri="{0D108BD9-81ED-4DB2-BD59-A6C34878D82A}">
                    <a16:rowId xmlns:a16="http://schemas.microsoft.com/office/drawing/2014/main" val="2417671648"/>
                  </a:ext>
                </a:extLst>
              </a:tr>
              <a:tr h="529040">
                <a:tc>
                  <a:txBody>
                    <a:bodyPr/>
                    <a:lstStyle/>
                    <a:p>
                      <a:r>
                        <a:rPr lang="en-GB" b="1" dirty="0"/>
                        <a:t>Welcome</a:t>
                      </a:r>
                    </a:p>
                  </a:txBody>
                  <a:tcPr/>
                </a:tc>
                <a:tc>
                  <a:txBody>
                    <a:bodyPr/>
                    <a:lstStyle/>
                    <a:p>
                      <a:r>
                        <a:rPr lang="en-GB" b="1" dirty="0"/>
                        <a:t>3 – 4</a:t>
                      </a:r>
                    </a:p>
                  </a:txBody>
                  <a:tcPr/>
                </a:tc>
                <a:extLst>
                  <a:ext uri="{0D108BD9-81ED-4DB2-BD59-A6C34878D82A}">
                    <a16:rowId xmlns:a16="http://schemas.microsoft.com/office/drawing/2014/main" val="1959168746"/>
                  </a:ext>
                </a:extLst>
              </a:tr>
              <a:tr h="529040">
                <a:tc>
                  <a:txBody>
                    <a:bodyPr/>
                    <a:lstStyle/>
                    <a:p>
                      <a:r>
                        <a:rPr lang="en-GB" b="1" dirty="0"/>
                        <a:t>Introduction to Shropshire, Telford and Wrekin</a:t>
                      </a:r>
                    </a:p>
                  </a:txBody>
                  <a:tcPr/>
                </a:tc>
                <a:tc>
                  <a:txBody>
                    <a:bodyPr/>
                    <a:lstStyle/>
                    <a:p>
                      <a:r>
                        <a:rPr lang="en-GB" b="1" dirty="0"/>
                        <a:t>5 – 7</a:t>
                      </a:r>
                    </a:p>
                  </a:txBody>
                  <a:tcPr/>
                </a:tc>
                <a:extLst>
                  <a:ext uri="{0D108BD9-81ED-4DB2-BD59-A6C34878D82A}">
                    <a16:rowId xmlns:a16="http://schemas.microsoft.com/office/drawing/2014/main" val="2452199773"/>
                  </a:ext>
                </a:extLst>
              </a:tr>
              <a:tr h="529040">
                <a:tc>
                  <a:txBody>
                    <a:bodyPr/>
                    <a:lstStyle/>
                    <a:p>
                      <a:r>
                        <a:rPr lang="en-GB" b="1" dirty="0"/>
                        <a:t>ICS Purpose and System Pledges</a:t>
                      </a:r>
                    </a:p>
                  </a:txBody>
                  <a:tcPr/>
                </a:tc>
                <a:tc>
                  <a:txBody>
                    <a:bodyPr/>
                    <a:lstStyle/>
                    <a:p>
                      <a:r>
                        <a:rPr lang="en-GB" b="1" dirty="0"/>
                        <a:t>8 – 14</a:t>
                      </a:r>
                    </a:p>
                  </a:txBody>
                  <a:tcPr/>
                </a:tc>
                <a:extLst>
                  <a:ext uri="{0D108BD9-81ED-4DB2-BD59-A6C34878D82A}">
                    <a16:rowId xmlns:a16="http://schemas.microsoft.com/office/drawing/2014/main" val="3689016291"/>
                  </a:ext>
                </a:extLst>
              </a:tr>
              <a:tr h="529040">
                <a:tc>
                  <a:txBody>
                    <a:bodyPr/>
                    <a:lstStyle/>
                    <a:p>
                      <a:r>
                        <a:rPr lang="en-GB" b="1" dirty="0"/>
                        <a:t>Our People Promise</a:t>
                      </a:r>
                    </a:p>
                  </a:txBody>
                  <a:tcPr/>
                </a:tc>
                <a:tc>
                  <a:txBody>
                    <a:bodyPr/>
                    <a:lstStyle/>
                    <a:p>
                      <a:r>
                        <a:rPr lang="en-GB" b="1" dirty="0"/>
                        <a:t>15 – 16</a:t>
                      </a:r>
                    </a:p>
                  </a:txBody>
                  <a:tcPr/>
                </a:tc>
                <a:extLst>
                  <a:ext uri="{0D108BD9-81ED-4DB2-BD59-A6C34878D82A}">
                    <a16:rowId xmlns:a16="http://schemas.microsoft.com/office/drawing/2014/main" val="3387950895"/>
                  </a:ext>
                </a:extLst>
              </a:tr>
              <a:tr h="529040">
                <a:tc>
                  <a:txBody>
                    <a:bodyPr/>
                    <a:lstStyle/>
                    <a:p>
                      <a:r>
                        <a:rPr lang="en-GB" b="1" dirty="0"/>
                        <a:t>The Role You Play</a:t>
                      </a:r>
                    </a:p>
                  </a:txBody>
                  <a:tcPr/>
                </a:tc>
                <a:tc>
                  <a:txBody>
                    <a:bodyPr/>
                    <a:lstStyle/>
                    <a:p>
                      <a:r>
                        <a:rPr lang="en-GB" b="1" dirty="0"/>
                        <a:t>17</a:t>
                      </a:r>
                    </a:p>
                  </a:txBody>
                  <a:tcPr/>
                </a:tc>
                <a:extLst>
                  <a:ext uri="{0D108BD9-81ED-4DB2-BD59-A6C34878D82A}">
                    <a16:rowId xmlns:a16="http://schemas.microsoft.com/office/drawing/2014/main" val="908185533"/>
                  </a:ext>
                </a:extLst>
              </a:tr>
            </a:tbl>
          </a:graphicData>
        </a:graphic>
      </p:graphicFrame>
    </p:spTree>
    <p:extLst>
      <p:ext uri="{BB962C8B-B14F-4D97-AF65-F5344CB8AC3E}">
        <p14:creationId xmlns:p14="http://schemas.microsoft.com/office/powerpoint/2010/main" val="306581133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368A0A6C-A096-4221-8D0B-110493AD8F12}"/>
              </a:ext>
            </a:extLst>
          </p:cNvPr>
          <p:cNvSpPr>
            <a:spLocks noGrp="1"/>
          </p:cNvSpPr>
          <p:nvPr>
            <p:ph type="body" sz="quarter" idx="14"/>
          </p:nvPr>
        </p:nvSpPr>
        <p:spPr/>
        <p:txBody>
          <a:bodyPr/>
          <a:lstStyle/>
          <a:p>
            <a:r>
              <a:rPr lang="en-GB" dirty="0"/>
              <a:t>Welcome</a:t>
            </a:r>
          </a:p>
        </p:txBody>
      </p:sp>
    </p:spTree>
    <p:extLst>
      <p:ext uri="{BB962C8B-B14F-4D97-AF65-F5344CB8AC3E}">
        <p14:creationId xmlns:p14="http://schemas.microsoft.com/office/powerpoint/2010/main" val="314949462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13">
            <a:extLst>
              <a:ext uri="{FF2B5EF4-FFF2-40B4-BE49-F238E27FC236}">
                <a16:creationId xmlns:a16="http://schemas.microsoft.com/office/drawing/2014/main" id="{69EC347C-96E7-03CE-6691-7D00C1B2D0F4}"/>
              </a:ext>
            </a:extLst>
          </p:cNvPr>
          <p:cNvPicPr>
            <a:picLocks noChangeAspect="1"/>
          </p:cNvPicPr>
          <p:nvPr/>
        </p:nvPicPr>
        <p:blipFill>
          <a:blip r:embed="rId2"/>
          <a:srcRect/>
          <a:stretch/>
        </p:blipFill>
        <p:spPr>
          <a:xfrm>
            <a:off x="8396852" y="2971699"/>
            <a:ext cx="1608421" cy="2036956"/>
          </a:xfrm>
          <a:prstGeom prst="rect">
            <a:avLst/>
          </a:prstGeom>
        </p:spPr>
      </p:pic>
      <p:pic>
        <p:nvPicPr>
          <p:cNvPr id="13" name="Picture 12">
            <a:extLst>
              <a:ext uri="{FF2B5EF4-FFF2-40B4-BE49-F238E27FC236}">
                <a16:creationId xmlns:a16="http://schemas.microsoft.com/office/drawing/2014/main" id="{56E765BE-6F8C-CF55-D9ED-F57B4FD79557}"/>
              </a:ext>
            </a:extLst>
          </p:cNvPr>
          <p:cNvPicPr>
            <a:picLocks noChangeAspect="1"/>
          </p:cNvPicPr>
          <p:nvPr/>
        </p:nvPicPr>
        <p:blipFill>
          <a:blip r:embed="rId3"/>
          <a:srcRect/>
          <a:stretch/>
        </p:blipFill>
        <p:spPr>
          <a:xfrm>
            <a:off x="10245927" y="2971699"/>
            <a:ext cx="1613691" cy="2043630"/>
          </a:xfrm>
          <a:prstGeom prst="rect">
            <a:avLst/>
          </a:prstGeom>
        </p:spPr>
      </p:pic>
      <p:cxnSp>
        <p:nvCxnSpPr>
          <p:cNvPr id="11" name="Straight Arrow Connector 10">
            <a:extLst>
              <a:ext uri="{FF2B5EF4-FFF2-40B4-BE49-F238E27FC236}">
                <a16:creationId xmlns:a16="http://schemas.microsoft.com/office/drawing/2014/main" id="{B2D50E5F-1F7E-32E5-5B24-BFAC2E3001C2}"/>
              </a:ext>
            </a:extLst>
          </p:cNvPr>
          <p:cNvCxnSpPr>
            <a:cxnSpLocks/>
          </p:cNvCxnSpPr>
          <p:nvPr/>
        </p:nvCxnSpPr>
        <p:spPr>
          <a:xfrm>
            <a:off x="8060576" y="1261873"/>
            <a:ext cx="0" cy="3955931"/>
          </a:xfrm>
          <a:prstGeom prst="straightConnector1">
            <a:avLst/>
          </a:prstGeom>
          <a:ln>
            <a:solidFill>
              <a:schemeClr val="tx2"/>
            </a:solidFill>
            <a:prstDash val="dash"/>
            <a:tailEnd type="none"/>
          </a:ln>
        </p:spPr>
        <p:style>
          <a:lnRef idx="1">
            <a:schemeClr val="accent1"/>
          </a:lnRef>
          <a:fillRef idx="0">
            <a:schemeClr val="accent1"/>
          </a:fillRef>
          <a:effectRef idx="0">
            <a:schemeClr val="accent1"/>
          </a:effectRef>
          <a:fontRef idx="minor">
            <a:schemeClr val="tx1"/>
          </a:fontRef>
        </p:style>
      </p:cxnSp>
      <p:sp>
        <p:nvSpPr>
          <p:cNvPr id="15" name="Freeform 14">
            <a:extLst>
              <a:ext uri="{FF2B5EF4-FFF2-40B4-BE49-F238E27FC236}">
                <a16:creationId xmlns:a16="http://schemas.microsoft.com/office/drawing/2014/main" id="{0157FF12-4C5A-4025-5F1B-AD1FDC53B76B}"/>
              </a:ext>
            </a:extLst>
          </p:cNvPr>
          <p:cNvSpPr/>
          <p:nvPr/>
        </p:nvSpPr>
        <p:spPr>
          <a:xfrm>
            <a:off x="7655829" y="4880854"/>
            <a:ext cx="5144775" cy="2226962"/>
          </a:xfrm>
          <a:custGeom>
            <a:avLst/>
            <a:gdLst>
              <a:gd name="connsiteX0" fmla="*/ 1310825 w 3817678"/>
              <a:gd name="connsiteY0" fmla="*/ 0 h 1652516"/>
              <a:gd name="connsiteX1" fmla="*/ 1334219 w 3817678"/>
              <a:gd name="connsiteY1" fmla="*/ 1034 h 1652516"/>
              <a:gd name="connsiteX2" fmla="*/ 1516030 w 3817678"/>
              <a:gd name="connsiteY2" fmla="*/ 1034 h 1652516"/>
              <a:gd name="connsiteX3" fmla="*/ 1539425 w 3817678"/>
              <a:gd name="connsiteY3" fmla="*/ 0 h 1652516"/>
              <a:gd name="connsiteX4" fmla="*/ 1562819 w 3817678"/>
              <a:gd name="connsiteY4" fmla="*/ 1034 h 1652516"/>
              <a:gd name="connsiteX5" fmla="*/ 3817678 w 3817678"/>
              <a:gd name="connsiteY5" fmla="*/ 1034 h 1652516"/>
              <a:gd name="connsiteX6" fmla="*/ 3817678 w 3817678"/>
              <a:gd name="connsiteY6" fmla="*/ 1652516 h 1652516"/>
              <a:gd name="connsiteX7" fmla="*/ 0 w 3817678"/>
              <a:gd name="connsiteY7" fmla="*/ 1652516 h 1652516"/>
              <a:gd name="connsiteX8" fmla="*/ 0 w 3817678"/>
              <a:gd name="connsiteY8" fmla="*/ 1310825 h 1652516"/>
              <a:gd name="connsiteX9" fmla="*/ 0 w 3817678"/>
              <a:gd name="connsiteY9" fmla="*/ 1252838 h 1652516"/>
              <a:gd name="connsiteX10" fmla="*/ 5846 w 3817678"/>
              <a:gd name="connsiteY10" fmla="*/ 1252838 h 1652516"/>
              <a:gd name="connsiteX11" fmla="*/ 26631 w 3817678"/>
              <a:gd name="connsiteY11" fmla="*/ 1046648 h 1652516"/>
              <a:gd name="connsiteX12" fmla="*/ 1310825 w 3817678"/>
              <a:gd name="connsiteY12" fmla="*/ 0 h 16525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817678" h="1652516">
                <a:moveTo>
                  <a:pt x="1310825" y="0"/>
                </a:moveTo>
                <a:lnTo>
                  <a:pt x="1334219" y="1034"/>
                </a:lnTo>
                <a:lnTo>
                  <a:pt x="1516030" y="1034"/>
                </a:lnTo>
                <a:lnTo>
                  <a:pt x="1539425" y="0"/>
                </a:lnTo>
                <a:lnTo>
                  <a:pt x="1562819" y="1034"/>
                </a:lnTo>
                <a:lnTo>
                  <a:pt x="3817678" y="1034"/>
                </a:lnTo>
                <a:lnTo>
                  <a:pt x="3817678" y="1652516"/>
                </a:lnTo>
                <a:lnTo>
                  <a:pt x="0" y="1652516"/>
                </a:lnTo>
                <a:lnTo>
                  <a:pt x="0" y="1310825"/>
                </a:lnTo>
                <a:lnTo>
                  <a:pt x="0" y="1252838"/>
                </a:lnTo>
                <a:lnTo>
                  <a:pt x="5846" y="1252838"/>
                </a:lnTo>
                <a:lnTo>
                  <a:pt x="26631" y="1046648"/>
                </a:lnTo>
                <a:cubicBezTo>
                  <a:pt x="148861" y="449327"/>
                  <a:pt x="677369" y="0"/>
                  <a:pt x="1310825" y="0"/>
                </a:cubicBez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chemeClr val="tx1"/>
              </a:solidFill>
            </a:endParaRPr>
          </a:p>
        </p:txBody>
      </p:sp>
      <p:sp>
        <p:nvSpPr>
          <p:cNvPr id="2" name="Slide Number Placeholder 1">
            <a:extLst>
              <a:ext uri="{FF2B5EF4-FFF2-40B4-BE49-F238E27FC236}">
                <a16:creationId xmlns:a16="http://schemas.microsoft.com/office/drawing/2014/main" id="{91A27C1F-C8CD-BF54-03CD-3D59CF2B6F53}"/>
              </a:ext>
            </a:extLst>
          </p:cNvPr>
          <p:cNvSpPr>
            <a:spLocks noGrp="1"/>
          </p:cNvSpPr>
          <p:nvPr>
            <p:ph type="sldNum" sz="quarter" idx="4"/>
          </p:nvPr>
        </p:nvSpPr>
        <p:spPr/>
        <p:txBody>
          <a:bodyPr/>
          <a:lstStyle/>
          <a:p>
            <a:fld id="{B9E0ACF9-11E2-1D4B-A28D-78BD04ABBE89}" type="slidenum">
              <a:rPr lang="en-US" smtClean="0"/>
              <a:pPr/>
              <a:t>4</a:t>
            </a:fld>
            <a:endParaRPr lang="en-US" dirty="0"/>
          </a:p>
        </p:txBody>
      </p:sp>
      <p:sp>
        <p:nvSpPr>
          <p:cNvPr id="7" name="Text Placeholder 10">
            <a:extLst>
              <a:ext uri="{FF2B5EF4-FFF2-40B4-BE49-F238E27FC236}">
                <a16:creationId xmlns:a16="http://schemas.microsoft.com/office/drawing/2014/main" id="{9B3FA31F-9B7D-3EED-C3E1-B416EEDC763B}"/>
              </a:ext>
            </a:extLst>
          </p:cNvPr>
          <p:cNvSpPr txBox="1">
            <a:spLocks/>
          </p:cNvSpPr>
          <p:nvPr/>
        </p:nvSpPr>
        <p:spPr>
          <a:xfrm>
            <a:off x="193280" y="975616"/>
            <a:ext cx="3844334" cy="5882384"/>
          </a:xfrm>
          <a:prstGeom prst="rect">
            <a:avLst/>
          </a:prstGeom>
        </p:spPr>
        <p:txBody>
          <a:bodyPr wrap="square">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buFont typeface="Arial" panose="020B0604020202020204" pitchFamily="34" charset="0"/>
              <a:buNone/>
            </a:pPr>
            <a:r>
              <a:rPr lang="en-GB" sz="1350" b="1" dirty="0">
                <a:latin typeface="Franklin Gothic Book" panose="020B0503020102020204" pitchFamily="34" charset="0"/>
              </a:rPr>
              <a:t>On behalf of the entire ICS, we would like to give you a warm welcome to Shropshire, Telford and Wrekin. </a:t>
            </a:r>
          </a:p>
          <a:p>
            <a:pPr marL="0" indent="0">
              <a:lnSpc>
                <a:spcPct val="100000"/>
              </a:lnSpc>
              <a:buFont typeface="Arial" panose="020B0604020202020204" pitchFamily="34" charset="0"/>
              <a:buNone/>
            </a:pPr>
            <a:r>
              <a:rPr lang="en-GB" sz="1350" dirty="0">
                <a:solidFill>
                  <a:schemeClr val="tx2"/>
                </a:solidFill>
                <a:latin typeface="Franklin Gothic Book" panose="020B0503020102020204" pitchFamily="34" charset="0"/>
              </a:rPr>
              <a:t>This is the start of a new era for health and care – one in which organisations are coming together in partnership and putting artificial boundaries aside in the interests of everyone who lives in our communities.  </a:t>
            </a:r>
          </a:p>
          <a:p>
            <a:pPr marL="0" indent="0">
              <a:lnSpc>
                <a:spcPct val="100000"/>
              </a:lnSpc>
              <a:buFont typeface="Arial" panose="020B0604020202020204" pitchFamily="34" charset="0"/>
              <a:buNone/>
            </a:pPr>
            <a:r>
              <a:rPr lang="en-GB" sz="1350" dirty="0">
                <a:solidFill>
                  <a:schemeClr val="tx2"/>
                </a:solidFill>
                <a:latin typeface="Franklin Gothic Book" panose="020B0503020102020204" pitchFamily="34" charset="0"/>
              </a:rPr>
              <a:t>As part of our new organisation, you are at the forefront of this change – we hope that you will embrace it. These are exciting times, and we are confident that together we can make a tangible difference for the local people that we serve.  </a:t>
            </a:r>
          </a:p>
          <a:p>
            <a:pPr marL="0" indent="0">
              <a:lnSpc>
                <a:spcPct val="100000"/>
              </a:lnSpc>
              <a:buFont typeface="Arial" panose="020B0604020202020204" pitchFamily="34" charset="0"/>
              <a:buNone/>
            </a:pPr>
            <a:r>
              <a:rPr lang="en-GB" sz="1350" dirty="0">
                <a:solidFill>
                  <a:schemeClr val="tx2"/>
                </a:solidFill>
                <a:latin typeface="Franklin Gothic Book" panose="020B0503020102020204" pitchFamily="34" charset="0"/>
              </a:rPr>
              <a:t>Only 20% of health and wellbeing is driven by clinical care.  The rest depends on health behaviours, the environment in which people live and other wider determinants of health. As an ICS we need to tackle the whole agenda as partners. The partners include NHS providers, local government, VCSE, education, and the broader public and private sector.  Our focus will be on tackling some of our immediate challenges, but also on the longer term, population health outcomes, health inequalities, and prevention agenda. We will need to build and develop different partnerships and different relationships. </a:t>
            </a:r>
          </a:p>
          <a:p>
            <a:pPr marL="0" indent="0">
              <a:lnSpc>
                <a:spcPct val="100000"/>
              </a:lnSpc>
              <a:buFont typeface="Arial" panose="020B0604020202020204" pitchFamily="34" charset="0"/>
              <a:buNone/>
            </a:pPr>
            <a:endParaRPr lang="en-GB" sz="1200" dirty="0">
              <a:solidFill>
                <a:schemeClr val="tx2"/>
              </a:solidFill>
            </a:endParaRPr>
          </a:p>
        </p:txBody>
      </p:sp>
      <p:cxnSp>
        <p:nvCxnSpPr>
          <p:cNvPr id="8" name="Straight Arrow Connector 7">
            <a:extLst>
              <a:ext uri="{FF2B5EF4-FFF2-40B4-BE49-F238E27FC236}">
                <a16:creationId xmlns:a16="http://schemas.microsoft.com/office/drawing/2014/main" id="{A46B301C-933E-F958-68AF-F048F11EA1B7}"/>
              </a:ext>
            </a:extLst>
          </p:cNvPr>
          <p:cNvCxnSpPr>
            <a:cxnSpLocks/>
          </p:cNvCxnSpPr>
          <p:nvPr/>
        </p:nvCxnSpPr>
        <p:spPr>
          <a:xfrm>
            <a:off x="4090836" y="1261873"/>
            <a:ext cx="0" cy="5367527"/>
          </a:xfrm>
          <a:prstGeom prst="straightConnector1">
            <a:avLst/>
          </a:prstGeom>
          <a:ln>
            <a:solidFill>
              <a:schemeClr val="tx2"/>
            </a:solidFill>
            <a:prstDash val="dash"/>
            <a:tailEnd type="none"/>
          </a:ln>
        </p:spPr>
        <p:style>
          <a:lnRef idx="1">
            <a:schemeClr val="accent1"/>
          </a:lnRef>
          <a:fillRef idx="0">
            <a:schemeClr val="accent1"/>
          </a:fillRef>
          <a:effectRef idx="0">
            <a:schemeClr val="accent1"/>
          </a:effectRef>
          <a:fontRef idx="minor">
            <a:schemeClr val="tx1"/>
          </a:fontRef>
        </p:style>
      </p:cxnSp>
      <p:sp>
        <p:nvSpPr>
          <p:cNvPr id="9" name="Text Placeholder 10">
            <a:extLst>
              <a:ext uri="{FF2B5EF4-FFF2-40B4-BE49-F238E27FC236}">
                <a16:creationId xmlns:a16="http://schemas.microsoft.com/office/drawing/2014/main" id="{C4627652-61D9-06ED-9E82-001867D106E9}"/>
              </a:ext>
            </a:extLst>
          </p:cNvPr>
          <p:cNvSpPr txBox="1">
            <a:spLocks/>
          </p:cNvSpPr>
          <p:nvPr/>
        </p:nvSpPr>
        <p:spPr>
          <a:xfrm>
            <a:off x="4216240" y="1047964"/>
            <a:ext cx="3866713" cy="5721510"/>
          </a:xfrm>
          <a:prstGeom prst="rect">
            <a:avLst/>
          </a:prstGeom>
        </p:spPr>
        <p:txBody>
          <a:bodyPr wrap="square">
            <a:noAutofit/>
          </a:bodyPr>
          <a:lstStyle>
            <a:lvl1pPr marL="342900" indent="-342900" algn="l" defTabSz="914400" rtl="0" eaLnBrk="1" latinLnBrk="0" hangingPunct="1">
              <a:lnSpc>
                <a:spcPts val="3200"/>
              </a:lnSpc>
              <a:spcBef>
                <a:spcPts val="1000"/>
              </a:spcBef>
              <a:buFont typeface="Arial" panose="020B0604020202020204" pitchFamily="34" charset="0"/>
              <a:buChar char="•"/>
              <a:defRPr lang="en-GB" sz="2100" b="0" i="0" u="none" strike="noStrike" kern="1200" smtClean="0">
                <a:solidFill>
                  <a:schemeClr val="tx2"/>
                </a:solidFill>
                <a:effectLst/>
                <a:latin typeface="Franklin Gothic Book" panose="020B05030201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buNone/>
            </a:pPr>
            <a:r>
              <a:rPr lang="en-GB" sz="1350" dirty="0">
                <a:solidFill>
                  <a:schemeClr val="tx2"/>
                </a:solidFill>
                <a:latin typeface="Franklin Gothic Book" panose="020B0503020102020204" pitchFamily="34" charset="0"/>
              </a:rPr>
              <a:t>Our vision is for us to work together, with our population, to develop safe and high-quality sustainable health and care services that meet their needs.  </a:t>
            </a:r>
          </a:p>
          <a:p>
            <a:pPr marL="0" indent="0">
              <a:lnSpc>
                <a:spcPct val="100000"/>
              </a:lnSpc>
              <a:buNone/>
            </a:pPr>
            <a:r>
              <a:rPr lang="en-GB" sz="1350" dirty="0"/>
              <a:t>We aim to attract and retain the best staff so we can implement and deliver world-class care. We want to support people to live healthy and independent lives, helping them to stay well for as long as possible. Together, as a system, we will create services that work better for our community and for those who provide their care. We are at the forefront of that work – so we should be excited by this challenge. </a:t>
            </a:r>
          </a:p>
          <a:p>
            <a:pPr marL="0" indent="0">
              <a:lnSpc>
                <a:spcPct val="100000"/>
              </a:lnSpc>
              <a:buNone/>
            </a:pPr>
            <a:r>
              <a:rPr lang="en-GB" sz="1350" dirty="0"/>
              <a:t>We want to assure you that the Board, and all of our senior leadership team, are fully committed to involving you in the development of NHS and social care services in Shropshire, Telford and Wrekin; and to supporting every one of you to reach your full potential. </a:t>
            </a:r>
          </a:p>
          <a:p>
            <a:pPr marL="0" indent="0">
              <a:lnSpc>
                <a:spcPct val="100000"/>
              </a:lnSpc>
              <a:buNone/>
            </a:pPr>
            <a:r>
              <a:rPr lang="en-GB" sz="1350" dirty="0"/>
              <a:t>As a group of ICS leaders we are commitment to your health and wellbeing, and in showing our gratitude and appreciation for your hard work       and dedication to providing the best quality of   care for our local communities. </a:t>
            </a:r>
          </a:p>
          <a:p>
            <a:pPr marL="0" indent="0">
              <a:lnSpc>
                <a:spcPct val="100000"/>
              </a:lnSpc>
              <a:buNone/>
            </a:pPr>
            <a:br>
              <a:rPr lang="en-GB" sz="1200" dirty="0"/>
            </a:br>
            <a:endParaRPr lang="en-GB" sz="1200" dirty="0"/>
          </a:p>
          <a:p>
            <a:pPr marL="0" indent="0">
              <a:lnSpc>
                <a:spcPct val="100000"/>
              </a:lnSpc>
              <a:buNone/>
            </a:pPr>
            <a:endParaRPr lang="en-GB" sz="1200" dirty="0"/>
          </a:p>
          <a:p>
            <a:pPr marL="0" indent="0">
              <a:lnSpc>
                <a:spcPct val="100000"/>
              </a:lnSpc>
              <a:buNone/>
            </a:pPr>
            <a:endParaRPr lang="en-GB" sz="1200" dirty="0"/>
          </a:p>
          <a:p>
            <a:endParaRPr lang="en-GB" dirty="0"/>
          </a:p>
        </p:txBody>
      </p:sp>
      <p:sp>
        <p:nvSpPr>
          <p:cNvPr id="12" name="Text Placeholder 10">
            <a:extLst>
              <a:ext uri="{FF2B5EF4-FFF2-40B4-BE49-F238E27FC236}">
                <a16:creationId xmlns:a16="http://schemas.microsoft.com/office/drawing/2014/main" id="{CAB69F21-7C63-81FD-C1DC-C7256A0E98CF}"/>
              </a:ext>
            </a:extLst>
          </p:cNvPr>
          <p:cNvSpPr txBox="1">
            <a:spLocks/>
          </p:cNvSpPr>
          <p:nvPr/>
        </p:nvSpPr>
        <p:spPr>
          <a:xfrm>
            <a:off x="8239203" y="1068143"/>
            <a:ext cx="3866713" cy="5561257"/>
          </a:xfrm>
          <a:prstGeom prst="rect">
            <a:avLst/>
          </a:prstGeom>
        </p:spPr>
        <p:txBody>
          <a:bodyPr wrap="square">
            <a:noAutofit/>
          </a:bodyPr>
          <a:lstStyle>
            <a:lvl1pPr marL="342900" indent="-342900" algn="l" defTabSz="914400" rtl="0" eaLnBrk="1" latinLnBrk="0" hangingPunct="1">
              <a:lnSpc>
                <a:spcPts val="3200"/>
              </a:lnSpc>
              <a:spcBef>
                <a:spcPts val="1000"/>
              </a:spcBef>
              <a:buFont typeface="Arial" panose="020B0604020202020204" pitchFamily="34" charset="0"/>
              <a:buChar char="•"/>
              <a:defRPr lang="en-GB" sz="2100" b="0" i="0" u="none" strike="noStrike" kern="1200" smtClean="0">
                <a:solidFill>
                  <a:schemeClr val="tx2"/>
                </a:solidFill>
                <a:effectLst/>
                <a:latin typeface="Franklin Gothic Book" panose="020B05030201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buNone/>
            </a:pPr>
            <a:r>
              <a:rPr lang="en-GB" sz="1350" dirty="0"/>
              <a:t>So, thank you for everything that you will do as we move forward to ensure that everyone across Shropshire, Telford and Wrekin has access to the high-quality health and care services they need and deserve. There is a lot to be done, but we are optimistic and confident about the future that we will build together. </a:t>
            </a:r>
          </a:p>
          <a:p>
            <a:pPr marL="0" indent="0">
              <a:lnSpc>
                <a:spcPct val="100000"/>
              </a:lnSpc>
              <a:buNone/>
            </a:pPr>
            <a:r>
              <a:rPr lang="en-GB" sz="1350" b="1" dirty="0"/>
              <a:t>Best wishes</a:t>
            </a:r>
            <a:endParaRPr lang="en-GB" sz="1350" dirty="0"/>
          </a:p>
        </p:txBody>
      </p:sp>
      <p:sp>
        <p:nvSpPr>
          <p:cNvPr id="16" name="Text Placeholder 10">
            <a:extLst>
              <a:ext uri="{FF2B5EF4-FFF2-40B4-BE49-F238E27FC236}">
                <a16:creationId xmlns:a16="http://schemas.microsoft.com/office/drawing/2014/main" id="{E4050C74-ECEF-4581-8C3C-FA240FA00C7A}"/>
              </a:ext>
            </a:extLst>
          </p:cNvPr>
          <p:cNvSpPr txBox="1">
            <a:spLocks/>
          </p:cNvSpPr>
          <p:nvPr/>
        </p:nvSpPr>
        <p:spPr>
          <a:xfrm>
            <a:off x="8546332" y="5732390"/>
            <a:ext cx="1699595" cy="516054"/>
          </a:xfrm>
          <a:prstGeom prst="rect">
            <a:avLst/>
          </a:prstGeom>
        </p:spPr>
        <p:txBody>
          <a:bodyPr wrap="square">
            <a:noAutofit/>
          </a:bodyPr>
          <a:lstStyle>
            <a:lvl1pPr marL="342900" indent="-342900" algn="l" defTabSz="914400" rtl="0" eaLnBrk="1" latinLnBrk="0" hangingPunct="1">
              <a:lnSpc>
                <a:spcPts val="3200"/>
              </a:lnSpc>
              <a:spcBef>
                <a:spcPts val="1000"/>
              </a:spcBef>
              <a:buFont typeface="Arial" panose="020B0604020202020204" pitchFamily="34" charset="0"/>
              <a:buChar char="•"/>
              <a:defRPr lang="en-GB" sz="2100" b="0" i="0" u="none" strike="noStrike" kern="1200" smtClean="0">
                <a:solidFill>
                  <a:schemeClr val="tx2"/>
                </a:solidFill>
                <a:effectLst/>
                <a:latin typeface="Franklin Gothic Book" panose="020B05030201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buNone/>
            </a:pPr>
            <a:r>
              <a:rPr lang="en-GB" sz="1400" b="1" dirty="0">
                <a:solidFill>
                  <a:schemeClr val="bg1"/>
                </a:solidFill>
              </a:rPr>
              <a:t>Sir Neil McKay</a:t>
            </a:r>
            <a:br>
              <a:rPr lang="en-GB" sz="1400" dirty="0">
                <a:solidFill>
                  <a:schemeClr val="bg1"/>
                </a:solidFill>
              </a:rPr>
            </a:br>
            <a:r>
              <a:rPr lang="en-GB" sz="1400" dirty="0">
                <a:solidFill>
                  <a:schemeClr val="bg1"/>
                </a:solidFill>
              </a:rPr>
              <a:t>Chair</a:t>
            </a:r>
            <a:br>
              <a:rPr lang="en-GB" sz="1200" dirty="0"/>
            </a:br>
            <a:endParaRPr lang="en-GB" sz="1200" dirty="0"/>
          </a:p>
          <a:p>
            <a:pPr marL="0" indent="0">
              <a:lnSpc>
                <a:spcPct val="100000"/>
              </a:lnSpc>
              <a:buNone/>
            </a:pPr>
            <a:endParaRPr lang="en-GB" sz="1200" dirty="0"/>
          </a:p>
          <a:p>
            <a:pPr marL="0" indent="0">
              <a:lnSpc>
                <a:spcPct val="100000"/>
              </a:lnSpc>
              <a:buNone/>
            </a:pPr>
            <a:endParaRPr lang="en-GB" sz="1200" dirty="0"/>
          </a:p>
          <a:p>
            <a:endParaRPr lang="en-GB" dirty="0"/>
          </a:p>
        </p:txBody>
      </p:sp>
      <p:sp>
        <p:nvSpPr>
          <p:cNvPr id="17" name="Text Placeholder 10">
            <a:extLst>
              <a:ext uri="{FF2B5EF4-FFF2-40B4-BE49-F238E27FC236}">
                <a16:creationId xmlns:a16="http://schemas.microsoft.com/office/drawing/2014/main" id="{719AD53A-AFEA-9EB5-0660-2D61BD29A1F2}"/>
              </a:ext>
            </a:extLst>
          </p:cNvPr>
          <p:cNvSpPr txBox="1">
            <a:spLocks/>
          </p:cNvSpPr>
          <p:nvPr/>
        </p:nvSpPr>
        <p:spPr>
          <a:xfrm>
            <a:off x="10323073" y="5748221"/>
            <a:ext cx="1699595" cy="516054"/>
          </a:xfrm>
          <a:prstGeom prst="rect">
            <a:avLst/>
          </a:prstGeom>
        </p:spPr>
        <p:txBody>
          <a:bodyPr wrap="square">
            <a:noAutofit/>
          </a:bodyPr>
          <a:lstStyle>
            <a:lvl1pPr marL="342900" indent="-342900" algn="l" defTabSz="914400" rtl="0" eaLnBrk="1" latinLnBrk="0" hangingPunct="1">
              <a:lnSpc>
                <a:spcPts val="3200"/>
              </a:lnSpc>
              <a:spcBef>
                <a:spcPts val="1000"/>
              </a:spcBef>
              <a:buFont typeface="Arial" panose="020B0604020202020204" pitchFamily="34" charset="0"/>
              <a:buChar char="•"/>
              <a:defRPr lang="en-GB" sz="2100" b="0" i="0" u="none" strike="noStrike" kern="1200" smtClean="0">
                <a:solidFill>
                  <a:schemeClr val="tx2"/>
                </a:solidFill>
                <a:effectLst/>
                <a:latin typeface="Franklin Gothic Book" panose="020B05030201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buNone/>
            </a:pPr>
            <a:r>
              <a:rPr lang="en-GB" sz="1400" b="1" dirty="0">
                <a:solidFill>
                  <a:schemeClr val="bg1"/>
                </a:solidFill>
              </a:rPr>
              <a:t>Simon Whitehouse</a:t>
            </a:r>
            <a:br>
              <a:rPr lang="en-GB" sz="1400" dirty="0">
                <a:solidFill>
                  <a:schemeClr val="bg1"/>
                </a:solidFill>
              </a:rPr>
            </a:br>
            <a:r>
              <a:rPr lang="en-GB" sz="1400" dirty="0">
                <a:solidFill>
                  <a:schemeClr val="bg1"/>
                </a:solidFill>
              </a:rPr>
              <a:t>Chief Executive</a:t>
            </a:r>
            <a:br>
              <a:rPr lang="en-GB" sz="1200" dirty="0"/>
            </a:br>
            <a:endParaRPr lang="en-GB" sz="1200" dirty="0"/>
          </a:p>
          <a:p>
            <a:pPr marL="0" indent="0">
              <a:lnSpc>
                <a:spcPct val="100000"/>
              </a:lnSpc>
              <a:buNone/>
            </a:pPr>
            <a:endParaRPr lang="en-GB" sz="1200" dirty="0"/>
          </a:p>
          <a:p>
            <a:pPr marL="0" indent="0">
              <a:lnSpc>
                <a:spcPct val="100000"/>
              </a:lnSpc>
              <a:buNone/>
            </a:pPr>
            <a:endParaRPr lang="en-GB" sz="1200" dirty="0"/>
          </a:p>
          <a:p>
            <a:endParaRPr lang="en-GB" dirty="0"/>
          </a:p>
        </p:txBody>
      </p:sp>
      <p:sp>
        <p:nvSpPr>
          <p:cNvPr id="23" name="Slide Number Placeholder 2">
            <a:extLst>
              <a:ext uri="{FF2B5EF4-FFF2-40B4-BE49-F238E27FC236}">
                <a16:creationId xmlns:a16="http://schemas.microsoft.com/office/drawing/2014/main" id="{F6DE4E93-0D86-D4BE-B2D0-B54A9F84CAA2}"/>
              </a:ext>
            </a:extLst>
          </p:cNvPr>
          <p:cNvSpPr txBox="1">
            <a:spLocks/>
          </p:cNvSpPr>
          <p:nvPr/>
        </p:nvSpPr>
        <p:spPr>
          <a:xfrm>
            <a:off x="11311468" y="6390958"/>
            <a:ext cx="711200" cy="365125"/>
          </a:xfrm>
          <a:prstGeom prst="rect">
            <a:avLst/>
          </a:prstGeom>
        </p:spPr>
        <p:txBody>
          <a:bodyPr vert="horz" lIns="91440" tIns="45720" rIns="91440" bIns="45720" rtlCol="0" anchor="ctr"/>
          <a:lstStyle>
            <a:defPPr>
              <a:defRPr lang="en-US"/>
            </a:defPPr>
            <a:lvl1pPr marL="0" algn="r" defTabSz="914400" rtl="0" eaLnBrk="1" latinLnBrk="0" hangingPunct="1">
              <a:defRPr sz="1200" b="1" i="0" kern="1200">
                <a:solidFill>
                  <a:schemeClr val="tx1"/>
                </a:solidFill>
                <a:latin typeface="Franklin Gothic Demi" panose="020B0603020102020204"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9E0ACF9-11E2-1D4B-A28D-78BD04ABBE89}" type="slidenum">
              <a:rPr lang="en-US" smtClean="0">
                <a:solidFill>
                  <a:schemeClr val="bg1"/>
                </a:solidFill>
              </a:rPr>
              <a:pPr/>
              <a:t>4</a:t>
            </a:fld>
            <a:endParaRPr lang="en-US" dirty="0">
              <a:solidFill>
                <a:schemeClr val="bg1"/>
              </a:solidFill>
            </a:endParaRPr>
          </a:p>
        </p:txBody>
      </p:sp>
      <p:sp>
        <p:nvSpPr>
          <p:cNvPr id="25" name="Text Placeholder 3">
            <a:extLst>
              <a:ext uri="{FF2B5EF4-FFF2-40B4-BE49-F238E27FC236}">
                <a16:creationId xmlns:a16="http://schemas.microsoft.com/office/drawing/2014/main" id="{BA9E99C5-E647-6846-17E2-185D1101FBE3}"/>
              </a:ext>
            </a:extLst>
          </p:cNvPr>
          <p:cNvSpPr txBox="1">
            <a:spLocks/>
          </p:cNvSpPr>
          <p:nvPr/>
        </p:nvSpPr>
        <p:spPr>
          <a:xfrm>
            <a:off x="350838" y="133844"/>
            <a:ext cx="9341604" cy="794225"/>
          </a:xfrm>
          <a:prstGeom prst="rect">
            <a:avLst/>
          </a:prstGeom>
        </p:spPr>
        <p:txBody>
          <a:bodyPr>
            <a:normAutofit/>
          </a:bodyPr>
          <a:lstStyle>
            <a:lvl1pPr marL="0" marR="0" indent="0" algn="l" defTabSz="914400" rtl="0" eaLnBrk="1" fontAlgn="auto" latinLnBrk="0" hangingPunct="1">
              <a:lnSpc>
                <a:spcPct val="90000"/>
              </a:lnSpc>
              <a:spcBef>
                <a:spcPts val="1000"/>
              </a:spcBef>
              <a:spcAft>
                <a:spcPts val="0"/>
              </a:spcAft>
              <a:buClrTx/>
              <a:buSzTx/>
              <a:buFontTx/>
              <a:buNone/>
              <a:tabLst/>
              <a:defRPr sz="3200" b="0" i="0" kern="1200">
                <a:solidFill>
                  <a:schemeClr val="bg1"/>
                </a:solidFill>
                <a:latin typeface="Franklin Gothic Demi" panose="020B06030201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b="1" dirty="0">
                <a:latin typeface="Franklin Gothic Medium" panose="020B0603020102020204" pitchFamily="34" charset="0"/>
              </a:rPr>
              <a:t>Welcome to Shropshire, Telford and Wrekin ICS</a:t>
            </a:r>
          </a:p>
        </p:txBody>
      </p:sp>
    </p:spTree>
    <p:extLst>
      <p:ext uri="{BB962C8B-B14F-4D97-AF65-F5344CB8AC3E}">
        <p14:creationId xmlns:p14="http://schemas.microsoft.com/office/powerpoint/2010/main" val="382817044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14214826-9688-631C-08A6-EBE65BF00899}"/>
              </a:ext>
            </a:extLst>
          </p:cNvPr>
          <p:cNvPicPr>
            <a:picLocks noChangeAspect="1"/>
          </p:cNvPicPr>
          <p:nvPr/>
        </p:nvPicPr>
        <p:blipFill>
          <a:blip r:embed="rId2"/>
          <a:srcRect/>
          <a:stretch/>
        </p:blipFill>
        <p:spPr>
          <a:xfrm>
            <a:off x="4695290" y="5301073"/>
            <a:ext cx="7852301" cy="3023136"/>
          </a:xfrm>
          <a:prstGeom prst="rect">
            <a:avLst/>
          </a:prstGeom>
        </p:spPr>
      </p:pic>
      <p:sp>
        <p:nvSpPr>
          <p:cNvPr id="5" name="Slide Number Placeholder 4">
            <a:extLst>
              <a:ext uri="{FF2B5EF4-FFF2-40B4-BE49-F238E27FC236}">
                <a16:creationId xmlns:a16="http://schemas.microsoft.com/office/drawing/2014/main" id="{42F5CD31-E55A-7D8E-D2FB-A74B143EFCAF}"/>
              </a:ext>
            </a:extLst>
          </p:cNvPr>
          <p:cNvSpPr>
            <a:spLocks noGrp="1"/>
          </p:cNvSpPr>
          <p:nvPr>
            <p:ph type="sldNum" sz="quarter" idx="4"/>
          </p:nvPr>
        </p:nvSpPr>
        <p:spPr/>
        <p:txBody>
          <a:bodyPr/>
          <a:lstStyle/>
          <a:p>
            <a:fld id="{B9E0ACF9-11E2-1D4B-A28D-78BD04ABBE89}" type="slidenum">
              <a:rPr lang="en-US" smtClean="0">
                <a:solidFill>
                  <a:schemeClr val="bg1"/>
                </a:solidFill>
              </a:rPr>
              <a:pPr/>
              <a:t>5</a:t>
            </a:fld>
            <a:endParaRPr lang="en-US" dirty="0">
              <a:solidFill>
                <a:schemeClr val="bg1"/>
              </a:solidFill>
            </a:endParaRPr>
          </a:p>
        </p:txBody>
      </p:sp>
      <p:sp>
        <p:nvSpPr>
          <p:cNvPr id="6" name="Text Placeholder 10">
            <a:extLst>
              <a:ext uri="{FF2B5EF4-FFF2-40B4-BE49-F238E27FC236}">
                <a16:creationId xmlns:a16="http://schemas.microsoft.com/office/drawing/2014/main" id="{42AAAFE3-76AC-ABEC-FA06-9E43D954424B}"/>
              </a:ext>
            </a:extLst>
          </p:cNvPr>
          <p:cNvSpPr>
            <a:spLocks noGrp="1"/>
          </p:cNvSpPr>
          <p:nvPr>
            <p:ph type="body" sz="quarter" idx="13"/>
          </p:nvPr>
        </p:nvSpPr>
        <p:spPr>
          <a:xfrm>
            <a:off x="277407" y="922828"/>
            <a:ext cx="4180294" cy="5142476"/>
          </a:xfrm>
        </p:spPr>
        <p:txBody>
          <a:bodyPr wrap="square">
            <a:noAutofit/>
          </a:bodyPr>
          <a:lstStyle/>
          <a:p>
            <a:pPr marL="0" indent="0">
              <a:lnSpc>
                <a:spcPct val="100000"/>
              </a:lnSpc>
              <a:buNone/>
            </a:pPr>
            <a:r>
              <a:rPr lang="en-GB" sz="2000" b="1" dirty="0">
                <a:solidFill>
                  <a:schemeClr val="tx1"/>
                </a:solidFill>
              </a:rPr>
              <a:t>Integrated Care Systems</a:t>
            </a:r>
            <a:br>
              <a:rPr lang="en-GB" sz="1400" dirty="0"/>
            </a:br>
            <a:endParaRPr lang="en-GB" sz="200" dirty="0"/>
          </a:p>
          <a:p>
            <a:pPr marL="0" indent="0">
              <a:lnSpc>
                <a:spcPct val="100000"/>
              </a:lnSpc>
              <a:buNone/>
            </a:pPr>
            <a:r>
              <a:rPr lang="en-GB" sz="1600" dirty="0"/>
              <a:t>Integrated Care Systems embody a new way of working which brings together all health and care organisations in our area. Shropshire, Telford and Wrekin is one of the smallest of 42 Integrated Care Systems across England and will be formally established on Friday 1 July 2022. Our Integrated Care System is responsible for looking after and delivering all the health and care services in the area. </a:t>
            </a:r>
          </a:p>
          <a:p>
            <a:pPr marL="0" indent="0">
              <a:lnSpc>
                <a:spcPct val="100000"/>
              </a:lnSpc>
              <a:buNone/>
            </a:pPr>
            <a:r>
              <a:rPr lang="en-GB" sz="1600" dirty="0"/>
              <a:t>Shropshire, Telford and Wrekin Integrated Care System (ICS) footprint covers 1,347 square miles and is home to 500,000 people – a reflection of the region’s semi-rural setting. There is a rich diversity of healthcare provision in our area – presenting a host of opportunities for career progression and many ways to help shape the future of health and social care. </a:t>
            </a:r>
          </a:p>
        </p:txBody>
      </p:sp>
      <p:sp>
        <p:nvSpPr>
          <p:cNvPr id="10" name="Text Placeholder 10">
            <a:extLst>
              <a:ext uri="{FF2B5EF4-FFF2-40B4-BE49-F238E27FC236}">
                <a16:creationId xmlns:a16="http://schemas.microsoft.com/office/drawing/2014/main" id="{4FF64BF5-A583-DD04-A1E2-A00301796AC3}"/>
              </a:ext>
            </a:extLst>
          </p:cNvPr>
          <p:cNvSpPr txBox="1">
            <a:spLocks/>
          </p:cNvSpPr>
          <p:nvPr/>
        </p:nvSpPr>
        <p:spPr>
          <a:xfrm>
            <a:off x="4800599" y="928069"/>
            <a:ext cx="6880225" cy="5596127"/>
          </a:xfrm>
          <a:prstGeom prst="rect">
            <a:avLst/>
          </a:prstGeom>
        </p:spPr>
        <p:txBody>
          <a:bodyPr wrap="square">
            <a:noAutofit/>
          </a:bodyPr>
          <a:lstStyle>
            <a:lvl1pPr marL="342900" indent="-342900" algn="l" defTabSz="914400" rtl="0" eaLnBrk="1" latinLnBrk="0" hangingPunct="1">
              <a:lnSpc>
                <a:spcPts val="3200"/>
              </a:lnSpc>
              <a:spcBef>
                <a:spcPts val="1000"/>
              </a:spcBef>
              <a:buFont typeface="Arial" panose="020B0604020202020204" pitchFamily="34" charset="0"/>
              <a:buChar char="•"/>
              <a:defRPr lang="en-GB" sz="2100" b="0" i="0" u="none" strike="noStrike" kern="1200" smtClean="0">
                <a:solidFill>
                  <a:schemeClr val="tx2"/>
                </a:solidFill>
                <a:effectLst/>
                <a:latin typeface="Franklin Gothic Book" panose="020B05030201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buFont typeface="Arial" panose="020B0604020202020204" pitchFamily="34" charset="0"/>
              <a:buNone/>
            </a:pPr>
            <a:r>
              <a:rPr lang="en-GB" sz="1600" dirty="0"/>
              <a:t>Our providers include two acute hospitals, sited less than 20 miles apart, with services delivered by one acute trust, Shrewsbury and Telford NHS Trust (</a:t>
            </a:r>
            <a:r>
              <a:rPr lang="en-GB" sz="1600" dirty="0" err="1"/>
              <a:t>SaTH</a:t>
            </a:r>
            <a:r>
              <a:rPr lang="en-GB" sz="1600" dirty="0"/>
              <a:t>). In the north west of the county, patients can access a specialist orthopaedic hospital, Robert Jones and Agnes Hunt Orthopaedic Hospital NHS Foundation Trust (RJAH), which provides elective orthopaedic surgery. Other provision available here includes Shropshire Community Health Trust (</a:t>
            </a:r>
            <a:r>
              <a:rPr lang="en-GB" sz="1600" dirty="0" err="1"/>
              <a:t>ShropCom</a:t>
            </a:r>
            <a:r>
              <a:rPr lang="en-GB" sz="1600" dirty="0"/>
              <a:t>), which aims to be the best local provider of high quality, innovative health services near people’s homes. A mental health service is also provided by the Midlands Partnership Foundation Trust (MPFT), and our region is served by the West Midlands Ambulance Service University NHS Foundation Trust (WMAS). </a:t>
            </a:r>
          </a:p>
          <a:p>
            <a:pPr marL="0" indent="0">
              <a:lnSpc>
                <a:spcPct val="100000"/>
              </a:lnSpc>
              <a:buNone/>
            </a:pPr>
            <a:r>
              <a:rPr lang="en-GB" sz="1600" dirty="0"/>
              <a:t>Health and care organisations across the area will be better supported by each other working collaboratively to improve efficiency and reduce duplication - thereby supporting higher quality, more sustainable services. Decisions will be taken closer to the communities they affect, supporting better outcomes, and there will be better use of community assets and greater focus on prevention and wellbeing.</a:t>
            </a:r>
          </a:p>
          <a:p>
            <a:pPr marL="0" indent="0">
              <a:lnSpc>
                <a:spcPct val="100000"/>
              </a:lnSpc>
              <a:buFont typeface="Arial" panose="020B0604020202020204" pitchFamily="34" charset="0"/>
              <a:buNone/>
            </a:pPr>
            <a:endParaRPr lang="en-GB" sz="1400" dirty="0"/>
          </a:p>
          <a:p>
            <a:pPr marL="0" indent="0">
              <a:lnSpc>
                <a:spcPct val="100000"/>
              </a:lnSpc>
              <a:buFont typeface="Arial" panose="020B0604020202020204" pitchFamily="34" charset="0"/>
              <a:buNone/>
            </a:pPr>
            <a:endParaRPr lang="en-GB" sz="1400" dirty="0"/>
          </a:p>
        </p:txBody>
      </p:sp>
      <p:sp>
        <p:nvSpPr>
          <p:cNvPr id="11" name="Text Placeholder 3">
            <a:extLst>
              <a:ext uri="{FF2B5EF4-FFF2-40B4-BE49-F238E27FC236}">
                <a16:creationId xmlns:a16="http://schemas.microsoft.com/office/drawing/2014/main" id="{D018CD28-F988-ECE7-1328-445CB1D2343C}"/>
              </a:ext>
            </a:extLst>
          </p:cNvPr>
          <p:cNvSpPr>
            <a:spLocks noGrp="1"/>
          </p:cNvSpPr>
          <p:nvPr>
            <p:ph type="body" sz="quarter" idx="14"/>
          </p:nvPr>
        </p:nvSpPr>
        <p:spPr>
          <a:xfrm>
            <a:off x="350838" y="133844"/>
            <a:ext cx="9341604" cy="794225"/>
          </a:xfrm>
        </p:spPr>
        <p:txBody>
          <a:bodyPr/>
          <a:lstStyle/>
          <a:p>
            <a:r>
              <a:rPr lang="en-GB" dirty="0"/>
              <a:t>About NHS Shropshire, Telford and Wrekin </a:t>
            </a:r>
          </a:p>
        </p:txBody>
      </p:sp>
      <p:cxnSp>
        <p:nvCxnSpPr>
          <p:cNvPr id="7" name="Straight Arrow Connector 6">
            <a:extLst>
              <a:ext uri="{FF2B5EF4-FFF2-40B4-BE49-F238E27FC236}">
                <a16:creationId xmlns:a16="http://schemas.microsoft.com/office/drawing/2014/main" id="{BEF3CCBD-BA15-B3E3-32C7-9FDCB47CE26E}"/>
              </a:ext>
            </a:extLst>
          </p:cNvPr>
          <p:cNvCxnSpPr>
            <a:cxnSpLocks/>
          </p:cNvCxnSpPr>
          <p:nvPr/>
        </p:nvCxnSpPr>
        <p:spPr>
          <a:xfrm>
            <a:off x="4616318" y="1261873"/>
            <a:ext cx="0" cy="3961637"/>
          </a:xfrm>
          <a:prstGeom prst="straightConnector1">
            <a:avLst/>
          </a:prstGeom>
          <a:ln>
            <a:solidFill>
              <a:schemeClr val="tx2"/>
            </a:solidFill>
            <a:prstDash val="dash"/>
            <a:tailEnd type="non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7251142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CC9013D6-477F-3307-39DD-603FE10017F8}"/>
              </a:ext>
            </a:extLst>
          </p:cNvPr>
          <p:cNvSpPr>
            <a:spLocks noGrp="1"/>
          </p:cNvSpPr>
          <p:nvPr>
            <p:ph type="sldNum" sz="quarter" idx="4"/>
          </p:nvPr>
        </p:nvSpPr>
        <p:spPr/>
        <p:txBody>
          <a:bodyPr/>
          <a:lstStyle/>
          <a:p>
            <a:fld id="{B9E0ACF9-11E2-1D4B-A28D-78BD04ABBE89}" type="slidenum">
              <a:rPr lang="en-US" smtClean="0"/>
              <a:pPr/>
              <a:t>6</a:t>
            </a:fld>
            <a:endParaRPr lang="en-US" dirty="0"/>
          </a:p>
        </p:txBody>
      </p:sp>
      <p:sp>
        <p:nvSpPr>
          <p:cNvPr id="4" name="Text Placeholder 3">
            <a:extLst>
              <a:ext uri="{FF2B5EF4-FFF2-40B4-BE49-F238E27FC236}">
                <a16:creationId xmlns:a16="http://schemas.microsoft.com/office/drawing/2014/main" id="{0FBF49D3-7B92-7DBD-2EBF-8B9596B196CA}"/>
              </a:ext>
            </a:extLst>
          </p:cNvPr>
          <p:cNvSpPr>
            <a:spLocks noGrp="1"/>
          </p:cNvSpPr>
          <p:nvPr>
            <p:ph type="body" sz="quarter" idx="14"/>
          </p:nvPr>
        </p:nvSpPr>
        <p:spPr>
          <a:xfrm>
            <a:off x="350838" y="133844"/>
            <a:ext cx="9341604" cy="794225"/>
          </a:xfrm>
        </p:spPr>
        <p:txBody>
          <a:bodyPr/>
          <a:lstStyle/>
          <a:p>
            <a:r>
              <a:rPr lang="en-GB" dirty="0"/>
              <a:t>About NHS Shropshire, Telford and Wrekin </a:t>
            </a:r>
          </a:p>
        </p:txBody>
      </p:sp>
      <p:sp>
        <p:nvSpPr>
          <p:cNvPr id="6" name="Text Placeholder 10">
            <a:extLst>
              <a:ext uri="{FF2B5EF4-FFF2-40B4-BE49-F238E27FC236}">
                <a16:creationId xmlns:a16="http://schemas.microsoft.com/office/drawing/2014/main" id="{26A4B9FE-7EDA-0585-C826-BAEB072B0C1A}"/>
              </a:ext>
            </a:extLst>
          </p:cNvPr>
          <p:cNvSpPr txBox="1">
            <a:spLocks/>
          </p:cNvSpPr>
          <p:nvPr/>
        </p:nvSpPr>
        <p:spPr>
          <a:xfrm>
            <a:off x="277402" y="1263721"/>
            <a:ext cx="8137936" cy="4828160"/>
          </a:xfrm>
          <a:prstGeom prst="rect">
            <a:avLst/>
          </a:prstGeom>
        </p:spPr>
        <p:txBody>
          <a:bodyPr wrap="square">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spcBef>
                <a:spcPts val="0"/>
              </a:spcBef>
              <a:buNone/>
            </a:pPr>
            <a:r>
              <a:rPr lang="en-GB" sz="2000" b="1" dirty="0">
                <a:latin typeface="Franklin Gothic Book" panose="020B0503020102020204" pitchFamily="34" charset="0"/>
              </a:rPr>
              <a:t>Shropshire, Telford and Wrekin Integrated Care Partnership (ICP)</a:t>
            </a:r>
            <a:br>
              <a:rPr lang="en-GB" sz="1400" dirty="0"/>
            </a:br>
            <a:endParaRPr lang="en-GB" sz="200" dirty="0"/>
          </a:p>
          <a:p>
            <a:pPr marL="0" indent="0">
              <a:lnSpc>
                <a:spcPct val="100000"/>
              </a:lnSpc>
              <a:spcBef>
                <a:spcPts val="0"/>
              </a:spcBef>
              <a:buNone/>
            </a:pPr>
            <a:r>
              <a:rPr lang="en-GB" sz="1800" dirty="0">
                <a:solidFill>
                  <a:schemeClr val="tx2"/>
                </a:solidFill>
                <a:latin typeface="Franklin Gothic Book" panose="020B0503020102020204" pitchFamily="34" charset="0"/>
              </a:rPr>
              <a:t>Our health is affected by many things – housing, unemployment, financial stress, domestic abuse, poverty, and lifestyle choices. This can only truly be addressed via a partnership between the NHS, local government, and the voluntary sector.</a:t>
            </a:r>
          </a:p>
          <a:p>
            <a:pPr marL="0" indent="0">
              <a:lnSpc>
                <a:spcPct val="100000"/>
              </a:lnSpc>
              <a:spcBef>
                <a:spcPts val="0"/>
              </a:spcBef>
              <a:buNone/>
            </a:pPr>
            <a:endParaRPr lang="en-GB" sz="1800" dirty="0">
              <a:solidFill>
                <a:schemeClr val="tx2"/>
              </a:solidFill>
              <a:latin typeface="Franklin Gothic Book" panose="020B0503020102020204" pitchFamily="34" charset="0"/>
            </a:endParaRPr>
          </a:p>
          <a:p>
            <a:pPr marL="0" indent="0">
              <a:lnSpc>
                <a:spcPct val="100000"/>
              </a:lnSpc>
              <a:spcBef>
                <a:spcPts val="0"/>
              </a:spcBef>
              <a:buNone/>
            </a:pPr>
            <a:r>
              <a:rPr lang="en-GB" sz="1800" dirty="0">
                <a:solidFill>
                  <a:schemeClr val="tx2"/>
                </a:solidFill>
                <a:latin typeface="Franklin Gothic Book" panose="020B0503020102020204" pitchFamily="34" charset="0"/>
              </a:rPr>
              <a:t>Shropshire, Telford and Wrekin Health and Care Partnership will operate as a statutory committee consisting of health and care partners from across the region, including voluntary, community, faith and social enterprise (VCSE) organisations and independent healthcare providers. It provides a forum for NHS leaders and local authorities to come together, as equal partners, alongside key stakeholders from Shropshire, Telford and Wrekin. </a:t>
            </a:r>
          </a:p>
          <a:p>
            <a:pPr marL="0" indent="0">
              <a:lnSpc>
                <a:spcPct val="100000"/>
              </a:lnSpc>
              <a:spcBef>
                <a:spcPts val="0"/>
              </a:spcBef>
              <a:buNone/>
            </a:pPr>
            <a:endParaRPr lang="en-GB" sz="1800" dirty="0">
              <a:solidFill>
                <a:schemeClr val="tx2"/>
              </a:solidFill>
              <a:latin typeface="Franklin Gothic Book" panose="020B0503020102020204" pitchFamily="34" charset="0"/>
            </a:endParaRPr>
          </a:p>
          <a:p>
            <a:pPr marL="0" indent="0">
              <a:lnSpc>
                <a:spcPct val="100000"/>
              </a:lnSpc>
              <a:spcBef>
                <a:spcPts val="0"/>
              </a:spcBef>
              <a:buNone/>
            </a:pPr>
            <a:r>
              <a:rPr lang="en-GB" sz="1800" dirty="0">
                <a:solidFill>
                  <a:schemeClr val="tx2"/>
                </a:solidFill>
                <a:latin typeface="Franklin Gothic Book" panose="020B0503020102020204" pitchFamily="34" charset="0"/>
              </a:rPr>
              <a:t>A key role of the partnership is to assess health, public health and social care needs and to produce a strategy to address them – thereby helping to improve people’s health, care outcomes and experiences. </a:t>
            </a:r>
          </a:p>
        </p:txBody>
      </p:sp>
      <p:pic>
        <p:nvPicPr>
          <p:cNvPr id="9" name="Picture 8">
            <a:extLst>
              <a:ext uri="{FF2B5EF4-FFF2-40B4-BE49-F238E27FC236}">
                <a16:creationId xmlns:a16="http://schemas.microsoft.com/office/drawing/2014/main" id="{1768581E-AADE-5E2F-AB1A-9F5FBA095C26}"/>
              </a:ext>
            </a:extLst>
          </p:cNvPr>
          <p:cNvPicPr>
            <a:picLocks noChangeAspect="1"/>
          </p:cNvPicPr>
          <p:nvPr/>
        </p:nvPicPr>
        <p:blipFill>
          <a:blip r:embed="rId2"/>
          <a:srcRect/>
          <a:stretch/>
        </p:blipFill>
        <p:spPr>
          <a:xfrm>
            <a:off x="8544623" y="1428844"/>
            <a:ext cx="3297451" cy="4176772"/>
          </a:xfrm>
          <a:prstGeom prst="rect">
            <a:avLst/>
          </a:prstGeom>
        </p:spPr>
      </p:pic>
    </p:spTree>
    <p:extLst>
      <p:ext uri="{BB962C8B-B14F-4D97-AF65-F5344CB8AC3E}">
        <p14:creationId xmlns:p14="http://schemas.microsoft.com/office/powerpoint/2010/main" val="280814244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CC9013D6-477F-3307-39DD-603FE10017F8}"/>
              </a:ext>
            </a:extLst>
          </p:cNvPr>
          <p:cNvSpPr>
            <a:spLocks noGrp="1"/>
          </p:cNvSpPr>
          <p:nvPr>
            <p:ph type="sldNum" sz="quarter" idx="4"/>
          </p:nvPr>
        </p:nvSpPr>
        <p:spPr/>
        <p:txBody>
          <a:bodyPr/>
          <a:lstStyle/>
          <a:p>
            <a:fld id="{B9E0ACF9-11E2-1D4B-A28D-78BD04ABBE89}" type="slidenum">
              <a:rPr lang="en-US" smtClean="0"/>
              <a:pPr/>
              <a:t>7</a:t>
            </a:fld>
            <a:endParaRPr lang="en-US" dirty="0"/>
          </a:p>
        </p:txBody>
      </p:sp>
      <p:sp>
        <p:nvSpPr>
          <p:cNvPr id="4" name="Text Placeholder 3">
            <a:extLst>
              <a:ext uri="{FF2B5EF4-FFF2-40B4-BE49-F238E27FC236}">
                <a16:creationId xmlns:a16="http://schemas.microsoft.com/office/drawing/2014/main" id="{0FBF49D3-7B92-7DBD-2EBF-8B9596B196CA}"/>
              </a:ext>
            </a:extLst>
          </p:cNvPr>
          <p:cNvSpPr>
            <a:spLocks noGrp="1"/>
          </p:cNvSpPr>
          <p:nvPr>
            <p:ph type="body" sz="quarter" idx="14"/>
          </p:nvPr>
        </p:nvSpPr>
        <p:spPr>
          <a:xfrm>
            <a:off x="350838" y="133844"/>
            <a:ext cx="9341604" cy="794225"/>
          </a:xfrm>
        </p:spPr>
        <p:txBody>
          <a:bodyPr/>
          <a:lstStyle/>
          <a:p>
            <a:r>
              <a:rPr lang="en-GB" dirty="0"/>
              <a:t>Working Together in Partnership</a:t>
            </a:r>
          </a:p>
        </p:txBody>
      </p:sp>
      <p:sp>
        <p:nvSpPr>
          <p:cNvPr id="7" name="Text Placeholder 2">
            <a:extLst>
              <a:ext uri="{FF2B5EF4-FFF2-40B4-BE49-F238E27FC236}">
                <a16:creationId xmlns:a16="http://schemas.microsoft.com/office/drawing/2014/main" id="{A097D8DD-D8ED-4716-A60B-F90642B6434D}"/>
              </a:ext>
            </a:extLst>
          </p:cNvPr>
          <p:cNvSpPr txBox="1">
            <a:spLocks/>
          </p:cNvSpPr>
          <p:nvPr/>
        </p:nvSpPr>
        <p:spPr>
          <a:xfrm>
            <a:off x="361608" y="1279031"/>
            <a:ext cx="5640263" cy="4415028"/>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42900" indent="-342900">
              <a:lnSpc>
                <a:spcPct val="100000"/>
              </a:lnSpc>
              <a:spcBef>
                <a:spcPts val="600"/>
              </a:spcBef>
            </a:pPr>
            <a:r>
              <a:rPr lang="en-GB" sz="2100" dirty="0"/>
              <a:t>More than 22,000 members of staff are employed across health and social care</a:t>
            </a:r>
          </a:p>
          <a:p>
            <a:pPr marL="342900" indent="-342900">
              <a:lnSpc>
                <a:spcPct val="100000"/>
              </a:lnSpc>
              <a:spcBef>
                <a:spcPts val="600"/>
              </a:spcBef>
            </a:pPr>
            <a:r>
              <a:rPr lang="en-GB" sz="2100" dirty="0"/>
              <a:t>50,000 unpaid carers supporting our local population</a:t>
            </a:r>
          </a:p>
          <a:p>
            <a:pPr marL="342900" indent="-342900">
              <a:lnSpc>
                <a:spcPct val="100000"/>
              </a:lnSpc>
              <a:spcBef>
                <a:spcPts val="600"/>
              </a:spcBef>
            </a:pPr>
            <a:r>
              <a:rPr lang="en-GB" sz="2100" dirty="0"/>
              <a:t>3,800 voluntary and community organisations</a:t>
            </a:r>
          </a:p>
          <a:p>
            <a:pPr marL="342900" indent="-342900">
              <a:lnSpc>
                <a:spcPct val="100000"/>
              </a:lnSpc>
              <a:spcBef>
                <a:spcPts val="600"/>
              </a:spcBef>
            </a:pPr>
            <a:r>
              <a:rPr lang="en-GB" sz="2100" dirty="0"/>
              <a:t>Over 280 social care providers</a:t>
            </a:r>
          </a:p>
          <a:p>
            <a:pPr marL="342900" indent="-342900">
              <a:lnSpc>
                <a:spcPct val="100000"/>
              </a:lnSpc>
              <a:spcBef>
                <a:spcPts val="600"/>
              </a:spcBef>
            </a:pPr>
            <a:r>
              <a:rPr lang="en-GB" sz="2100" dirty="0"/>
              <a:t>51 GP Practices</a:t>
            </a:r>
          </a:p>
          <a:p>
            <a:pPr marL="342900" indent="-342900">
              <a:lnSpc>
                <a:spcPct val="100000"/>
              </a:lnSpc>
              <a:spcBef>
                <a:spcPts val="600"/>
              </a:spcBef>
            </a:pPr>
            <a:r>
              <a:rPr lang="en-GB" sz="2100" dirty="0"/>
              <a:t>Three hospitals</a:t>
            </a:r>
          </a:p>
          <a:p>
            <a:pPr marL="342900" indent="-342900">
              <a:lnSpc>
                <a:spcPct val="100000"/>
              </a:lnSpc>
              <a:spcBef>
                <a:spcPts val="600"/>
              </a:spcBef>
            </a:pPr>
            <a:r>
              <a:rPr lang="en-GB" sz="2100" dirty="0"/>
              <a:t>Two Local Authorities</a:t>
            </a:r>
          </a:p>
          <a:p>
            <a:pPr marL="342900" indent="-342900">
              <a:lnSpc>
                <a:spcPct val="100000"/>
              </a:lnSpc>
              <a:spcBef>
                <a:spcPts val="600"/>
              </a:spcBef>
            </a:pPr>
            <a:r>
              <a:rPr lang="en-GB" sz="2100" dirty="0"/>
              <a:t>One Community Health Trust</a:t>
            </a:r>
          </a:p>
          <a:p>
            <a:pPr marL="342900" indent="-342900">
              <a:lnSpc>
                <a:spcPct val="100000"/>
              </a:lnSpc>
              <a:spcBef>
                <a:spcPts val="600"/>
              </a:spcBef>
            </a:pPr>
            <a:r>
              <a:rPr lang="en-GB" sz="2100" dirty="0"/>
              <a:t>One Mental Health Trust</a:t>
            </a:r>
          </a:p>
          <a:p>
            <a:endParaRPr lang="en-US" dirty="0"/>
          </a:p>
        </p:txBody>
      </p:sp>
      <p:pic>
        <p:nvPicPr>
          <p:cNvPr id="6" name="Picture 5">
            <a:extLst>
              <a:ext uri="{FF2B5EF4-FFF2-40B4-BE49-F238E27FC236}">
                <a16:creationId xmlns:a16="http://schemas.microsoft.com/office/drawing/2014/main" id="{6FEE57DC-789D-46A1-B921-B50F66044191}"/>
              </a:ext>
            </a:extLst>
          </p:cNvPr>
          <p:cNvPicPr/>
          <p:nvPr/>
        </p:nvPicPr>
        <p:blipFill>
          <a:blip r:embed="rId2">
            <a:extLst>
              <a:ext uri="{28A0092B-C50C-407E-A947-70E740481C1C}">
                <a14:useLocalDpi xmlns:a14="http://schemas.microsoft.com/office/drawing/2010/main" val="0"/>
              </a:ext>
            </a:extLst>
          </a:blip>
          <a:srcRect/>
          <a:stretch>
            <a:fillRect/>
          </a:stretch>
        </p:blipFill>
        <p:spPr bwMode="auto">
          <a:xfrm>
            <a:off x="5876675" y="1502783"/>
            <a:ext cx="5926319" cy="4415028"/>
          </a:xfrm>
          <a:prstGeom prst="rect">
            <a:avLst/>
          </a:prstGeom>
          <a:noFill/>
        </p:spPr>
      </p:pic>
    </p:spTree>
    <p:extLst>
      <p:ext uri="{BB962C8B-B14F-4D97-AF65-F5344CB8AC3E}">
        <p14:creationId xmlns:p14="http://schemas.microsoft.com/office/powerpoint/2010/main" val="255553782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69A10E79-43F9-97C7-2760-05B82BC0BAB0}"/>
              </a:ext>
            </a:extLst>
          </p:cNvPr>
          <p:cNvSpPr>
            <a:spLocks noGrp="1"/>
          </p:cNvSpPr>
          <p:nvPr>
            <p:ph type="body" sz="quarter" idx="14"/>
          </p:nvPr>
        </p:nvSpPr>
        <p:spPr/>
        <p:txBody>
          <a:bodyPr/>
          <a:lstStyle/>
          <a:p>
            <a:r>
              <a:rPr lang="en-US" dirty="0"/>
              <a:t>Purpose &amp; </a:t>
            </a:r>
          </a:p>
          <a:p>
            <a:r>
              <a:rPr lang="en-US" dirty="0"/>
              <a:t>System Pledges</a:t>
            </a:r>
          </a:p>
        </p:txBody>
      </p:sp>
    </p:spTree>
    <p:extLst>
      <p:ext uri="{BB962C8B-B14F-4D97-AF65-F5344CB8AC3E}">
        <p14:creationId xmlns:p14="http://schemas.microsoft.com/office/powerpoint/2010/main" val="116702096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AC087857-8849-5F5D-C459-69E1707185C6}"/>
              </a:ext>
            </a:extLst>
          </p:cNvPr>
          <p:cNvSpPr>
            <a:spLocks noGrp="1"/>
          </p:cNvSpPr>
          <p:nvPr>
            <p:ph type="sldNum" sz="quarter" idx="4"/>
          </p:nvPr>
        </p:nvSpPr>
        <p:spPr/>
        <p:txBody>
          <a:bodyPr/>
          <a:lstStyle/>
          <a:p>
            <a:fld id="{B9E0ACF9-11E2-1D4B-A28D-78BD04ABBE89}" type="slidenum">
              <a:rPr lang="en-US" smtClean="0"/>
              <a:pPr/>
              <a:t>9</a:t>
            </a:fld>
            <a:endParaRPr lang="en-US" dirty="0"/>
          </a:p>
        </p:txBody>
      </p:sp>
      <p:sp>
        <p:nvSpPr>
          <p:cNvPr id="4" name="Text Placeholder 3">
            <a:extLst>
              <a:ext uri="{FF2B5EF4-FFF2-40B4-BE49-F238E27FC236}">
                <a16:creationId xmlns:a16="http://schemas.microsoft.com/office/drawing/2014/main" id="{EE3DBECF-32BE-4E9C-33C0-0A91B51513D0}"/>
              </a:ext>
            </a:extLst>
          </p:cNvPr>
          <p:cNvSpPr>
            <a:spLocks noGrp="1"/>
          </p:cNvSpPr>
          <p:nvPr>
            <p:ph type="body" sz="quarter" idx="4294967295"/>
          </p:nvPr>
        </p:nvSpPr>
        <p:spPr>
          <a:xfrm>
            <a:off x="351036" y="24731"/>
            <a:ext cx="9341604" cy="794225"/>
          </a:xfrm>
          <a:prstGeom prst="rect">
            <a:avLst/>
          </a:prstGeom>
        </p:spPr>
        <p:txBody>
          <a:bodyPr/>
          <a:lstStyle/>
          <a:p>
            <a:r>
              <a:rPr lang="en-GB" dirty="0"/>
              <a:t>As we start on our journey together…</a:t>
            </a:r>
            <a:endParaRPr lang="en-US" dirty="0"/>
          </a:p>
        </p:txBody>
      </p:sp>
      <p:sp>
        <p:nvSpPr>
          <p:cNvPr id="11" name="Text Placeholder 3">
            <a:extLst>
              <a:ext uri="{FF2B5EF4-FFF2-40B4-BE49-F238E27FC236}">
                <a16:creationId xmlns:a16="http://schemas.microsoft.com/office/drawing/2014/main" id="{EFE7DA66-C14D-2E6E-953B-DEF2E08B6AD0}"/>
              </a:ext>
            </a:extLst>
          </p:cNvPr>
          <p:cNvSpPr>
            <a:spLocks noGrp="1"/>
          </p:cNvSpPr>
          <p:nvPr>
            <p:ph type="body" sz="quarter" idx="14"/>
          </p:nvPr>
        </p:nvSpPr>
        <p:spPr>
          <a:xfrm>
            <a:off x="350838" y="133844"/>
            <a:ext cx="9341604" cy="794225"/>
          </a:xfrm>
        </p:spPr>
        <p:txBody>
          <a:bodyPr/>
          <a:lstStyle/>
          <a:p>
            <a:r>
              <a:rPr lang="en-GB" dirty="0"/>
              <a:t>Our Purpose and Aim</a:t>
            </a:r>
          </a:p>
        </p:txBody>
      </p:sp>
      <p:sp>
        <p:nvSpPr>
          <p:cNvPr id="12" name="Text Placeholder 10">
            <a:extLst>
              <a:ext uri="{FF2B5EF4-FFF2-40B4-BE49-F238E27FC236}">
                <a16:creationId xmlns:a16="http://schemas.microsoft.com/office/drawing/2014/main" id="{9C039B4B-8A4E-B459-D08E-ECDA98713A0B}"/>
              </a:ext>
            </a:extLst>
          </p:cNvPr>
          <p:cNvSpPr txBox="1">
            <a:spLocks/>
          </p:cNvSpPr>
          <p:nvPr/>
        </p:nvSpPr>
        <p:spPr>
          <a:xfrm>
            <a:off x="511174" y="1261873"/>
            <a:ext cx="10566129" cy="4830008"/>
          </a:xfrm>
          <a:prstGeom prst="rect">
            <a:avLst/>
          </a:prstGeom>
        </p:spPr>
        <p:txBody>
          <a:bodyPr wrap="square">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buNone/>
            </a:pPr>
            <a:r>
              <a:rPr lang="en-GB" sz="2000" b="1" dirty="0">
                <a:latin typeface="Franklin Gothic Book" panose="020B0503020102020204" pitchFamily="34" charset="0"/>
              </a:rPr>
              <a:t>Principles of an ICS</a:t>
            </a:r>
          </a:p>
          <a:p>
            <a:pPr marL="0" indent="0">
              <a:lnSpc>
                <a:spcPct val="100000"/>
              </a:lnSpc>
              <a:buNone/>
            </a:pPr>
            <a:r>
              <a:rPr lang="en-GB" sz="1800" dirty="0">
                <a:solidFill>
                  <a:schemeClr val="tx2"/>
                </a:solidFill>
                <a:latin typeface="Franklin Gothic Book" panose="020B0503020102020204" pitchFamily="34" charset="0"/>
              </a:rPr>
              <a:t>Integrated Care Systems (ICSs) are partnerships of health and care organisations that come together to plan and deliver joined-up services and to improve the health of people who live and work in our area. </a:t>
            </a:r>
          </a:p>
          <a:p>
            <a:pPr marL="0" indent="0">
              <a:buNone/>
            </a:pPr>
            <a:r>
              <a:rPr lang="en-GB" sz="1800" b="1" dirty="0">
                <a:solidFill>
                  <a:schemeClr val="tx2"/>
                </a:solidFill>
              </a:rPr>
              <a:t>ICS’s exist to achieve four aims:</a:t>
            </a:r>
          </a:p>
          <a:p>
            <a:pPr marL="0" indent="0">
              <a:buNone/>
            </a:pPr>
            <a:endParaRPr lang="en-GB" sz="1800" dirty="0">
              <a:solidFill>
                <a:schemeClr val="tx2"/>
              </a:solidFill>
              <a:latin typeface="Franklin Gothic Book" panose="020B0503020102020204" pitchFamily="34" charset="0"/>
            </a:endParaRPr>
          </a:p>
        </p:txBody>
      </p:sp>
      <p:pic>
        <p:nvPicPr>
          <p:cNvPr id="13" name="Picture 12">
            <a:extLst>
              <a:ext uri="{FF2B5EF4-FFF2-40B4-BE49-F238E27FC236}">
                <a16:creationId xmlns:a16="http://schemas.microsoft.com/office/drawing/2014/main" id="{50BD1031-8E60-9F64-480D-2BAFF7BBE067}"/>
              </a:ext>
            </a:extLst>
          </p:cNvPr>
          <p:cNvPicPr>
            <a:picLocks noChangeAspect="1"/>
          </p:cNvPicPr>
          <p:nvPr/>
        </p:nvPicPr>
        <p:blipFill rotWithShape="1">
          <a:blip r:embed="rId2"/>
          <a:srcRect t="30066" b="1"/>
          <a:stretch/>
        </p:blipFill>
        <p:spPr>
          <a:xfrm>
            <a:off x="0" y="2883291"/>
            <a:ext cx="8242300" cy="3356282"/>
          </a:xfrm>
          <a:prstGeom prst="rect">
            <a:avLst/>
          </a:prstGeom>
        </p:spPr>
      </p:pic>
      <p:sp>
        <p:nvSpPr>
          <p:cNvPr id="16" name="Text Placeholder 10">
            <a:extLst>
              <a:ext uri="{FF2B5EF4-FFF2-40B4-BE49-F238E27FC236}">
                <a16:creationId xmlns:a16="http://schemas.microsoft.com/office/drawing/2014/main" id="{BE40683D-F6AC-9034-1FD5-4F08EC942103}"/>
              </a:ext>
            </a:extLst>
          </p:cNvPr>
          <p:cNvSpPr txBox="1">
            <a:spLocks/>
          </p:cNvSpPr>
          <p:nvPr/>
        </p:nvSpPr>
        <p:spPr>
          <a:xfrm>
            <a:off x="903287" y="3055280"/>
            <a:ext cx="10385426" cy="435466"/>
          </a:xfrm>
          <a:prstGeom prst="rect">
            <a:avLst/>
          </a:prstGeom>
        </p:spPr>
        <p:txBody>
          <a:bodyPr wrap="square">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ClrTx/>
              <a:buNone/>
            </a:pPr>
            <a:r>
              <a:rPr lang="en-GB" sz="2000" b="1" dirty="0">
                <a:solidFill>
                  <a:schemeClr val="bg1"/>
                </a:solidFill>
                <a:latin typeface="Franklin Gothic Book" panose="020B0503020102020204" pitchFamily="34" charset="0"/>
              </a:rPr>
              <a:t>Improve outcomes </a:t>
            </a:r>
            <a:r>
              <a:rPr lang="en-GB" sz="2000" dirty="0">
                <a:solidFill>
                  <a:schemeClr val="bg1"/>
                </a:solidFill>
                <a:latin typeface="Franklin Gothic Book" panose="020B0503020102020204" pitchFamily="34" charset="0"/>
              </a:rPr>
              <a:t>in population health and healthcare</a:t>
            </a:r>
          </a:p>
          <a:p>
            <a:pPr marL="0" indent="0">
              <a:buNone/>
            </a:pPr>
            <a:endParaRPr lang="en-GB" sz="1800" dirty="0">
              <a:latin typeface="Franklin Gothic Book" panose="020B0503020102020204" pitchFamily="34" charset="0"/>
            </a:endParaRPr>
          </a:p>
          <a:p>
            <a:pPr marL="0" indent="0">
              <a:buNone/>
            </a:pPr>
            <a:endParaRPr lang="en-GB" sz="1400" dirty="0">
              <a:solidFill>
                <a:schemeClr val="tx2"/>
              </a:solidFill>
              <a:latin typeface="Franklin Gothic Book" panose="020B0503020102020204" pitchFamily="34" charset="0"/>
            </a:endParaRPr>
          </a:p>
          <a:p>
            <a:pPr marL="0" indent="0">
              <a:buNone/>
            </a:pPr>
            <a:endParaRPr lang="en-GB" sz="1400" dirty="0">
              <a:solidFill>
                <a:schemeClr val="tx2"/>
              </a:solidFill>
              <a:latin typeface="Franklin Gothic Book" panose="020B0503020102020204" pitchFamily="34" charset="0"/>
            </a:endParaRPr>
          </a:p>
          <a:p>
            <a:pPr marL="0" indent="0">
              <a:buNone/>
            </a:pPr>
            <a:endParaRPr lang="en-GB" sz="1400" dirty="0">
              <a:latin typeface="Franklin Gothic Book" panose="020B0503020102020204" pitchFamily="34" charset="0"/>
            </a:endParaRPr>
          </a:p>
          <a:p>
            <a:pPr marL="0" indent="0">
              <a:buNone/>
            </a:pPr>
            <a:endParaRPr lang="en-GB" sz="1400" dirty="0">
              <a:solidFill>
                <a:schemeClr val="tx2"/>
              </a:solidFill>
              <a:latin typeface="Franklin Gothic Book" panose="020B0503020102020204" pitchFamily="34" charset="0"/>
            </a:endParaRPr>
          </a:p>
          <a:p>
            <a:pPr marL="0" indent="0">
              <a:buNone/>
            </a:pPr>
            <a:endParaRPr lang="en-GB" sz="1400" dirty="0">
              <a:solidFill>
                <a:schemeClr val="tx2"/>
              </a:solidFill>
              <a:latin typeface="Franklin Gothic Book" panose="020B0503020102020204" pitchFamily="34" charset="0"/>
            </a:endParaRPr>
          </a:p>
        </p:txBody>
      </p:sp>
      <p:sp>
        <p:nvSpPr>
          <p:cNvPr id="20" name="TextBox 19">
            <a:extLst>
              <a:ext uri="{FF2B5EF4-FFF2-40B4-BE49-F238E27FC236}">
                <a16:creationId xmlns:a16="http://schemas.microsoft.com/office/drawing/2014/main" id="{BD8A2B34-CBA1-8F8E-9BC6-A9D4F6ED067F}"/>
              </a:ext>
            </a:extLst>
          </p:cNvPr>
          <p:cNvSpPr txBox="1"/>
          <p:nvPr/>
        </p:nvSpPr>
        <p:spPr>
          <a:xfrm>
            <a:off x="190500" y="2944515"/>
            <a:ext cx="401844" cy="492443"/>
          </a:xfrm>
          <a:prstGeom prst="rect">
            <a:avLst/>
          </a:prstGeom>
          <a:noFill/>
        </p:spPr>
        <p:txBody>
          <a:bodyPr wrap="square" rtlCol="0">
            <a:spAutoFit/>
          </a:bodyPr>
          <a:lstStyle/>
          <a:p>
            <a:r>
              <a:rPr lang="en-US" sz="2600" b="1" dirty="0">
                <a:solidFill>
                  <a:schemeClr val="bg1"/>
                </a:solidFill>
                <a:latin typeface="Franklin Gothic Book" panose="020B0503020102020204" pitchFamily="34" charset="0"/>
              </a:rPr>
              <a:t>1</a:t>
            </a:r>
          </a:p>
        </p:txBody>
      </p:sp>
      <p:cxnSp>
        <p:nvCxnSpPr>
          <p:cNvPr id="21" name="Straight Arrow Connector 20">
            <a:extLst>
              <a:ext uri="{FF2B5EF4-FFF2-40B4-BE49-F238E27FC236}">
                <a16:creationId xmlns:a16="http://schemas.microsoft.com/office/drawing/2014/main" id="{9D1FECF3-E6F6-D6F7-0990-22BC2C37D960}"/>
              </a:ext>
            </a:extLst>
          </p:cNvPr>
          <p:cNvCxnSpPr>
            <a:cxnSpLocks/>
          </p:cNvCxnSpPr>
          <p:nvPr/>
        </p:nvCxnSpPr>
        <p:spPr>
          <a:xfrm>
            <a:off x="698500" y="3001492"/>
            <a:ext cx="0" cy="435466"/>
          </a:xfrm>
          <a:prstGeom prst="straightConnector1">
            <a:avLst/>
          </a:prstGeom>
          <a:ln>
            <a:solidFill>
              <a:schemeClr val="bg1"/>
            </a:solidFill>
            <a:prstDash val="dash"/>
            <a:tailEnd type="none"/>
          </a:ln>
        </p:spPr>
        <p:style>
          <a:lnRef idx="1">
            <a:schemeClr val="accent1"/>
          </a:lnRef>
          <a:fillRef idx="0">
            <a:schemeClr val="accent1"/>
          </a:fillRef>
          <a:effectRef idx="0">
            <a:schemeClr val="accent1"/>
          </a:effectRef>
          <a:fontRef idx="minor">
            <a:schemeClr val="tx1"/>
          </a:fontRef>
        </p:style>
      </p:cxnSp>
      <p:sp>
        <p:nvSpPr>
          <p:cNvPr id="26" name="TextBox 25">
            <a:extLst>
              <a:ext uri="{FF2B5EF4-FFF2-40B4-BE49-F238E27FC236}">
                <a16:creationId xmlns:a16="http://schemas.microsoft.com/office/drawing/2014/main" id="{883B44D9-244F-55F0-1175-44AC662B12A9}"/>
              </a:ext>
            </a:extLst>
          </p:cNvPr>
          <p:cNvSpPr txBox="1"/>
          <p:nvPr/>
        </p:nvSpPr>
        <p:spPr>
          <a:xfrm>
            <a:off x="175121" y="5611490"/>
            <a:ext cx="401844" cy="492443"/>
          </a:xfrm>
          <a:prstGeom prst="rect">
            <a:avLst/>
          </a:prstGeom>
          <a:noFill/>
        </p:spPr>
        <p:txBody>
          <a:bodyPr wrap="square" rtlCol="0">
            <a:spAutoFit/>
          </a:bodyPr>
          <a:lstStyle/>
          <a:p>
            <a:r>
              <a:rPr lang="en-US" sz="2600" b="1" dirty="0">
                <a:solidFill>
                  <a:schemeClr val="bg1"/>
                </a:solidFill>
                <a:latin typeface="Franklin Gothic Book" panose="020B0503020102020204" pitchFamily="34" charset="0"/>
              </a:rPr>
              <a:t>5</a:t>
            </a:r>
          </a:p>
        </p:txBody>
      </p:sp>
      <p:cxnSp>
        <p:nvCxnSpPr>
          <p:cNvPr id="27" name="Straight Arrow Connector 26">
            <a:extLst>
              <a:ext uri="{FF2B5EF4-FFF2-40B4-BE49-F238E27FC236}">
                <a16:creationId xmlns:a16="http://schemas.microsoft.com/office/drawing/2014/main" id="{690CC83A-A1EC-788F-19DE-0222381F3E4D}"/>
              </a:ext>
            </a:extLst>
          </p:cNvPr>
          <p:cNvCxnSpPr>
            <a:cxnSpLocks/>
          </p:cNvCxnSpPr>
          <p:nvPr/>
        </p:nvCxnSpPr>
        <p:spPr>
          <a:xfrm>
            <a:off x="683121" y="5668467"/>
            <a:ext cx="0" cy="435466"/>
          </a:xfrm>
          <a:prstGeom prst="straightConnector1">
            <a:avLst/>
          </a:prstGeom>
          <a:ln>
            <a:solidFill>
              <a:schemeClr val="bg1"/>
            </a:solidFill>
            <a:prstDash val="dash"/>
            <a:tailEnd type="none"/>
          </a:ln>
        </p:spPr>
        <p:style>
          <a:lnRef idx="1">
            <a:schemeClr val="accent1"/>
          </a:lnRef>
          <a:fillRef idx="0">
            <a:schemeClr val="accent1"/>
          </a:fillRef>
          <a:effectRef idx="0">
            <a:schemeClr val="accent1"/>
          </a:effectRef>
          <a:fontRef idx="minor">
            <a:schemeClr val="tx1"/>
          </a:fontRef>
        </p:style>
      </p:cxnSp>
      <p:sp>
        <p:nvSpPr>
          <p:cNvPr id="28" name="Text Placeholder 10">
            <a:extLst>
              <a:ext uri="{FF2B5EF4-FFF2-40B4-BE49-F238E27FC236}">
                <a16:creationId xmlns:a16="http://schemas.microsoft.com/office/drawing/2014/main" id="{2992463A-C0AC-804E-8236-E87E6511A9F2}"/>
              </a:ext>
            </a:extLst>
          </p:cNvPr>
          <p:cNvSpPr txBox="1">
            <a:spLocks/>
          </p:cNvSpPr>
          <p:nvPr/>
        </p:nvSpPr>
        <p:spPr>
          <a:xfrm>
            <a:off x="903287" y="3715930"/>
            <a:ext cx="10385426" cy="435466"/>
          </a:xfrm>
          <a:prstGeom prst="rect">
            <a:avLst/>
          </a:prstGeom>
        </p:spPr>
        <p:txBody>
          <a:bodyPr wrap="square">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ClrTx/>
              <a:buNone/>
            </a:pPr>
            <a:r>
              <a:rPr lang="en-GB" sz="2000" b="1" dirty="0">
                <a:solidFill>
                  <a:schemeClr val="bg1"/>
                </a:solidFill>
                <a:latin typeface="Franklin Gothic Book" panose="020B0503020102020204" pitchFamily="34" charset="0"/>
              </a:rPr>
              <a:t>Tackle inequalities </a:t>
            </a:r>
            <a:r>
              <a:rPr lang="en-GB" sz="2000" dirty="0">
                <a:solidFill>
                  <a:schemeClr val="bg1"/>
                </a:solidFill>
                <a:latin typeface="Franklin Gothic Book" panose="020B0503020102020204" pitchFamily="34" charset="0"/>
              </a:rPr>
              <a:t>in outcomes, experience and access</a:t>
            </a:r>
          </a:p>
          <a:p>
            <a:pPr marL="0" indent="0">
              <a:buNone/>
            </a:pPr>
            <a:endParaRPr lang="en-GB" sz="1800" dirty="0">
              <a:latin typeface="Franklin Gothic Book" panose="020B0503020102020204" pitchFamily="34" charset="0"/>
            </a:endParaRPr>
          </a:p>
          <a:p>
            <a:pPr marL="0" indent="0">
              <a:buNone/>
            </a:pPr>
            <a:endParaRPr lang="en-GB" sz="1400" dirty="0">
              <a:solidFill>
                <a:schemeClr val="tx2"/>
              </a:solidFill>
              <a:latin typeface="Franklin Gothic Book" panose="020B0503020102020204" pitchFamily="34" charset="0"/>
            </a:endParaRPr>
          </a:p>
          <a:p>
            <a:pPr marL="0" indent="0">
              <a:buNone/>
            </a:pPr>
            <a:endParaRPr lang="en-GB" sz="1400" dirty="0">
              <a:solidFill>
                <a:schemeClr val="tx2"/>
              </a:solidFill>
              <a:latin typeface="Franklin Gothic Book" panose="020B0503020102020204" pitchFamily="34" charset="0"/>
            </a:endParaRPr>
          </a:p>
          <a:p>
            <a:pPr marL="0" indent="0">
              <a:buNone/>
            </a:pPr>
            <a:endParaRPr lang="en-GB" sz="1400" dirty="0">
              <a:latin typeface="Franklin Gothic Book" panose="020B0503020102020204" pitchFamily="34" charset="0"/>
            </a:endParaRPr>
          </a:p>
          <a:p>
            <a:pPr marL="0" indent="0">
              <a:buNone/>
            </a:pPr>
            <a:endParaRPr lang="en-GB" sz="1400" dirty="0">
              <a:solidFill>
                <a:schemeClr val="tx2"/>
              </a:solidFill>
              <a:latin typeface="Franklin Gothic Book" panose="020B0503020102020204" pitchFamily="34" charset="0"/>
            </a:endParaRPr>
          </a:p>
          <a:p>
            <a:pPr marL="0" indent="0">
              <a:buNone/>
            </a:pPr>
            <a:endParaRPr lang="en-GB" sz="1400" dirty="0">
              <a:solidFill>
                <a:schemeClr val="tx2"/>
              </a:solidFill>
              <a:latin typeface="Franklin Gothic Book" panose="020B0503020102020204" pitchFamily="34" charset="0"/>
            </a:endParaRPr>
          </a:p>
        </p:txBody>
      </p:sp>
      <p:sp>
        <p:nvSpPr>
          <p:cNvPr id="29" name="TextBox 28">
            <a:extLst>
              <a:ext uri="{FF2B5EF4-FFF2-40B4-BE49-F238E27FC236}">
                <a16:creationId xmlns:a16="http://schemas.microsoft.com/office/drawing/2014/main" id="{557839C5-F28D-E60F-B933-32145C13A039}"/>
              </a:ext>
            </a:extLst>
          </p:cNvPr>
          <p:cNvSpPr txBox="1"/>
          <p:nvPr/>
        </p:nvSpPr>
        <p:spPr>
          <a:xfrm>
            <a:off x="190500" y="3605165"/>
            <a:ext cx="401844" cy="492443"/>
          </a:xfrm>
          <a:prstGeom prst="rect">
            <a:avLst/>
          </a:prstGeom>
          <a:noFill/>
        </p:spPr>
        <p:txBody>
          <a:bodyPr wrap="square" rtlCol="0">
            <a:spAutoFit/>
          </a:bodyPr>
          <a:lstStyle/>
          <a:p>
            <a:r>
              <a:rPr lang="en-US" sz="2600" b="1" dirty="0">
                <a:solidFill>
                  <a:schemeClr val="bg1"/>
                </a:solidFill>
                <a:latin typeface="Franklin Gothic Book" panose="020B0503020102020204" pitchFamily="34" charset="0"/>
              </a:rPr>
              <a:t>2</a:t>
            </a:r>
          </a:p>
        </p:txBody>
      </p:sp>
      <p:cxnSp>
        <p:nvCxnSpPr>
          <p:cNvPr id="30" name="Straight Arrow Connector 29">
            <a:extLst>
              <a:ext uri="{FF2B5EF4-FFF2-40B4-BE49-F238E27FC236}">
                <a16:creationId xmlns:a16="http://schemas.microsoft.com/office/drawing/2014/main" id="{C697290B-6DA5-56AB-32B3-3368B3F0483F}"/>
              </a:ext>
            </a:extLst>
          </p:cNvPr>
          <p:cNvCxnSpPr>
            <a:cxnSpLocks/>
          </p:cNvCxnSpPr>
          <p:nvPr/>
        </p:nvCxnSpPr>
        <p:spPr>
          <a:xfrm>
            <a:off x="698500" y="3662142"/>
            <a:ext cx="0" cy="435466"/>
          </a:xfrm>
          <a:prstGeom prst="straightConnector1">
            <a:avLst/>
          </a:prstGeom>
          <a:ln>
            <a:solidFill>
              <a:schemeClr val="bg1"/>
            </a:solidFill>
            <a:prstDash val="dash"/>
            <a:tailEnd type="none"/>
          </a:ln>
        </p:spPr>
        <p:style>
          <a:lnRef idx="1">
            <a:schemeClr val="accent1"/>
          </a:lnRef>
          <a:fillRef idx="0">
            <a:schemeClr val="accent1"/>
          </a:fillRef>
          <a:effectRef idx="0">
            <a:schemeClr val="accent1"/>
          </a:effectRef>
          <a:fontRef idx="minor">
            <a:schemeClr val="tx1"/>
          </a:fontRef>
        </p:style>
      </p:cxnSp>
      <p:sp>
        <p:nvSpPr>
          <p:cNvPr id="31" name="Text Placeholder 10">
            <a:extLst>
              <a:ext uri="{FF2B5EF4-FFF2-40B4-BE49-F238E27FC236}">
                <a16:creationId xmlns:a16="http://schemas.microsoft.com/office/drawing/2014/main" id="{C2C11FA7-9B39-E0DC-7454-055FB639087B}"/>
              </a:ext>
            </a:extLst>
          </p:cNvPr>
          <p:cNvSpPr txBox="1">
            <a:spLocks/>
          </p:cNvSpPr>
          <p:nvPr/>
        </p:nvSpPr>
        <p:spPr>
          <a:xfrm>
            <a:off x="903287" y="4357165"/>
            <a:ext cx="10385426" cy="435466"/>
          </a:xfrm>
          <a:prstGeom prst="rect">
            <a:avLst/>
          </a:prstGeom>
        </p:spPr>
        <p:txBody>
          <a:bodyPr wrap="square">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ClrTx/>
              <a:buNone/>
            </a:pPr>
            <a:r>
              <a:rPr lang="en-GB" sz="2000" dirty="0">
                <a:solidFill>
                  <a:schemeClr val="bg1"/>
                </a:solidFill>
                <a:latin typeface="Franklin Gothic Book" panose="020B0503020102020204" pitchFamily="34" charset="0"/>
              </a:rPr>
              <a:t>Enhance </a:t>
            </a:r>
            <a:r>
              <a:rPr lang="en-GB" sz="2000" b="1" dirty="0">
                <a:solidFill>
                  <a:schemeClr val="bg1"/>
                </a:solidFill>
                <a:latin typeface="Franklin Gothic Book" panose="020B0503020102020204" pitchFamily="34" charset="0"/>
              </a:rPr>
              <a:t>productivity and value for money</a:t>
            </a:r>
          </a:p>
          <a:p>
            <a:pPr marL="0" indent="0">
              <a:buNone/>
            </a:pPr>
            <a:endParaRPr lang="en-GB" sz="1800" dirty="0">
              <a:latin typeface="Franklin Gothic Book" panose="020B0503020102020204" pitchFamily="34" charset="0"/>
            </a:endParaRPr>
          </a:p>
          <a:p>
            <a:pPr marL="0" indent="0">
              <a:buNone/>
            </a:pPr>
            <a:endParaRPr lang="en-GB" sz="1400" dirty="0">
              <a:solidFill>
                <a:schemeClr val="tx2"/>
              </a:solidFill>
              <a:latin typeface="Franklin Gothic Book" panose="020B0503020102020204" pitchFamily="34" charset="0"/>
            </a:endParaRPr>
          </a:p>
          <a:p>
            <a:pPr marL="0" indent="0">
              <a:buNone/>
            </a:pPr>
            <a:endParaRPr lang="en-GB" sz="1400" dirty="0">
              <a:solidFill>
                <a:schemeClr val="tx2"/>
              </a:solidFill>
              <a:latin typeface="Franklin Gothic Book" panose="020B0503020102020204" pitchFamily="34" charset="0"/>
            </a:endParaRPr>
          </a:p>
          <a:p>
            <a:pPr marL="0" indent="0">
              <a:buNone/>
            </a:pPr>
            <a:endParaRPr lang="en-GB" sz="1400" dirty="0">
              <a:latin typeface="Franklin Gothic Book" panose="020B0503020102020204" pitchFamily="34" charset="0"/>
            </a:endParaRPr>
          </a:p>
          <a:p>
            <a:pPr marL="0" indent="0">
              <a:buNone/>
            </a:pPr>
            <a:endParaRPr lang="en-GB" sz="1400" dirty="0">
              <a:solidFill>
                <a:schemeClr val="tx2"/>
              </a:solidFill>
              <a:latin typeface="Franklin Gothic Book" panose="020B0503020102020204" pitchFamily="34" charset="0"/>
            </a:endParaRPr>
          </a:p>
          <a:p>
            <a:pPr marL="0" indent="0">
              <a:buNone/>
            </a:pPr>
            <a:endParaRPr lang="en-GB" sz="1400" dirty="0">
              <a:solidFill>
                <a:schemeClr val="tx2"/>
              </a:solidFill>
              <a:latin typeface="Franklin Gothic Book" panose="020B0503020102020204" pitchFamily="34" charset="0"/>
            </a:endParaRPr>
          </a:p>
        </p:txBody>
      </p:sp>
      <p:sp>
        <p:nvSpPr>
          <p:cNvPr id="32" name="TextBox 31">
            <a:extLst>
              <a:ext uri="{FF2B5EF4-FFF2-40B4-BE49-F238E27FC236}">
                <a16:creationId xmlns:a16="http://schemas.microsoft.com/office/drawing/2014/main" id="{79651786-C3E7-3E86-7115-EBC4A6878EF5}"/>
              </a:ext>
            </a:extLst>
          </p:cNvPr>
          <p:cNvSpPr txBox="1"/>
          <p:nvPr/>
        </p:nvSpPr>
        <p:spPr>
          <a:xfrm>
            <a:off x="190500" y="4246400"/>
            <a:ext cx="401844" cy="492443"/>
          </a:xfrm>
          <a:prstGeom prst="rect">
            <a:avLst/>
          </a:prstGeom>
          <a:noFill/>
        </p:spPr>
        <p:txBody>
          <a:bodyPr wrap="square" rtlCol="0">
            <a:spAutoFit/>
          </a:bodyPr>
          <a:lstStyle/>
          <a:p>
            <a:r>
              <a:rPr lang="en-US" sz="2600" b="1" dirty="0">
                <a:solidFill>
                  <a:schemeClr val="bg1"/>
                </a:solidFill>
                <a:latin typeface="Franklin Gothic Book" panose="020B0503020102020204" pitchFamily="34" charset="0"/>
              </a:rPr>
              <a:t>3</a:t>
            </a:r>
          </a:p>
        </p:txBody>
      </p:sp>
      <p:cxnSp>
        <p:nvCxnSpPr>
          <p:cNvPr id="33" name="Straight Arrow Connector 32">
            <a:extLst>
              <a:ext uri="{FF2B5EF4-FFF2-40B4-BE49-F238E27FC236}">
                <a16:creationId xmlns:a16="http://schemas.microsoft.com/office/drawing/2014/main" id="{532F1C44-9B39-8C7E-DF9B-A4F2147EB387}"/>
              </a:ext>
            </a:extLst>
          </p:cNvPr>
          <p:cNvCxnSpPr>
            <a:cxnSpLocks/>
          </p:cNvCxnSpPr>
          <p:nvPr/>
        </p:nvCxnSpPr>
        <p:spPr>
          <a:xfrm>
            <a:off x="698500" y="4303377"/>
            <a:ext cx="0" cy="435466"/>
          </a:xfrm>
          <a:prstGeom prst="straightConnector1">
            <a:avLst/>
          </a:prstGeom>
          <a:ln>
            <a:solidFill>
              <a:schemeClr val="bg1"/>
            </a:solidFill>
            <a:prstDash val="dash"/>
            <a:tailEnd type="none"/>
          </a:ln>
        </p:spPr>
        <p:style>
          <a:lnRef idx="1">
            <a:schemeClr val="accent1"/>
          </a:lnRef>
          <a:fillRef idx="0">
            <a:schemeClr val="accent1"/>
          </a:fillRef>
          <a:effectRef idx="0">
            <a:schemeClr val="accent1"/>
          </a:effectRef>
          <a:fontRef idx="minor">
            <a:schemeClr val="tx1"/>
          </a:fontRef>
        </p:style>
      </p:cxnSp>
      <p:sp>
        <p:nvSpPr>
          <p:cNvPr id="34" name="Text Placeholder 10">
            <a:extLst>
              <a:ext uri="{FF2B5EF4-FFF2-40B4-BE49-F238E27FC236}">
                <a16:creationId xmlns:a16="http://schemas.microsoft.com/office/drawing/2014/main" id="{A0A86925-98CD-D0D5-87A9-8033305E174E}"/>
              </a:ext>
            </a:extLst>
          </p:cNvPr>
          <p:cNvSpPr txBox="1">
            <a:spLocks/>
          </p:cNvSpPr>
          <p:nvPr/>
        </p:nvSpPr>
        <p:spPr>
          <a:xfrm>
            <a:off x="903287" y="5024113"/>
            <a:ext cx="10385426" cy="435466"/>
          </a:xfrm>
          <a:prstGeom prst="rect">
            <a:avLst/>
          </a:prstGeom>
        </p:spPr>
        <p:txBody>
          <a:bodyPr wrap="square">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ClrTx/>
              <a:buNone/>
            </a:pPr>
            <a:r>
              <a:rPr lang="en-GB" sz="2000" dirty="0">
                <a:solidFill>
                  <a:schemeClr val="bg1"/>
                </a:solidFill>
                <a:latin typeface="Franklin Gothic Book" panose="020B0503020102020204" pitchFamily="34" charset="0"/>
              </a:rPr>
              <a:t>Help the NHS support broader </a:t>
            </a:r>
            <a:r>
              <a:rPr lang="en-GB" sz="2000" b="1" dirty="0">
                <a:solidFill>
                  <a:schemeClr val="bg1"/>
                </a:solidFill>
                <a:latin typeface="Franklin Gothic Book" panose="020B0503020102020204" pitchFamily="34" charset="0"/>
              </a:rPr>
              <a:t>social and economic development</a:t>
            </a:r>
          </a:p>
          <a:p>
            <a:pPr marL="0" indent="0">
              <a:buNone/>
            </a:pPr>
            <a:endParaRPr lang="en-GB" sz="1800" dirty="0">
              <a:latin typeface="Franklin Gothic Book" panose="020B0503020102020204" pitchFamily="34" charset="0"/>
            </a:endParaRPr>
          </a:p>
          <a:p>
            <a:pPr marL="0" indent="0">
              <a:buNone/>
            </a:pPr>
            <a:endParaRPr lang="en-GB" sz="1400" dirty="0">
              <a:solidFill>
                <a:schemeClr val="tx2"/>
              </a:solidFill>
              <a:latin typeface="Franklin Gothic Book" panose="020B0503020102020204" pitchFamily="34" charset="0"/>
            </a:endParaRPr>
          </a:p>
          <a:p>
            <a:pPr marL="0" indent="0">
              <a:buNone/>
            </a:pPr>
            <a:endParaRPr lang="en-GB" sz="1400" dirty="0">
              <a:solidFill>
                <a:schemeClr val="tx2"/>
              </a:solidFill>
              <a:latin typeface="Franklin Gothic Book" panose="020B0503020102020204" pitchFamily="34" charset="0"/>
            </a:endParaRPr>
          </a:p>
          <a:p>
            <a:pPr marL="0" indent="0">
              <a:buNone/>
            </a:pPr>
            <a:endParaRPr lang="en-GB" sz="1400" dirty="0">
              <a:latin typeface="Franklin Gothic Book" panose="020B0503020102020204" pitchFamily="34" charset="0"/>
            </a:endParaRPr>
          </a:p>
          <a:p>
            <a:pPr marL="0" indent="0">
              <a:buNone/>
            </a:pPr>
            <a:endParaRPr lang="en-GB" sz="1400" dirty="0">
              <a:solidFill>
                <a:schemeClr val="tx2"/>
              </a:solidFill>
              <a:latin typeface="Franklin Gothic Book" panose="020B0503020102020204" pitchFamily="34" charset="0"/>
            </a:endParaRPr>
          </a:p>
          <a:p>
            <a:pPr marL="0" indent="0">
              <a:buNone/>
            </a:pPr>
            <a:endParaRPr lang="en-GB" sz="1400" dirty="0">
              <a:solidFill>
                <a:schemeClr val="tx2"/>
              </a:solidFill>
              <a:latin typeface="Franklin Gothic Book" panose="020B0503020102020204" pitchFamily="34" charset="0"/>
            </a:endParaRPr>
          </a:p>
        </p:txBody>
      </p:sp>
      <p:sp>
        <p:nvSpPr>
          <p:cNvPr id="35" name="TextBox 34">
            <a:extLst>
              <a:ext uri="{FF2B5EF4-FFF2-40B4-BE49-F238E27FC236}">
                <a16:creationId xmlns:a16="http://schemas.microsoft.com/office/drawing/2014/main" id="{956BE9BD-3045-9701-A8C9-DED8B43D54F0}"/>
              </a:ext>
            </a:extLst>
          </p:cNvPr>
          <p:cNvSpPr txBox="1"/>
          <p:nvPr/>
        </p:nvSpPr>
        <p:spPr>
          <a:xfrm>
            <a:off x="190500" y="4913348"/>
            <a:ext cx="401844" cy="492443"/>
          </a:xfrm>
          <a:prstGeom prst="rect">
            <a:avLst/>
          </a:prstGeom>
          <a:noFill/>
        </p:spPr>
        <p:txBody>
          <a:bodyPr wrap="square" rtlCol="0">
            <a:spAutoFit/>
          </a:bodyPr>
          <a:lstStyle/>
          <a:p>
            <a:r>
              <a:rPr lang="en-US" sz="2600" b="1" dirty="0">
                <a:solidFill>
                  <a:schemeClr val="bg1"/>
                </a:solidFill>
                <a:latin typeface="Franklin Gothic Book" panose="020B0503020102020204" pitchFamily="34" charset="0"/>
              </a:rPr>
              <a:t>4</a:t>
            </a:r>
          </a:p>
        </p:txBody>
      </p:sp>
      <p:cxnSp>
        <p:nvCxnSpPr>
          <p:cNvPr id="36" name="Straight Arrow Connector 35">
            <a:extLst>
              <a:ext uri="{FF2B5EF4-FFF2-40B4-BE49-F238E27FC236}">
                <a16:creationId xmlns:a16="http://schemas.microsoft.com/office/drawing/2014/main" id="{96117806-2649-259E-959F-C6F556A3A4D8}"/>
              </a:ext>
            </a:extLst>
          </p:cNvPr>
          <p:cNvCxnSpPr>
            <a:cxnSpLocks/>
          </p:cNvCxnSpPr>
          <p:nvPr/>
        </p:nvCxnSpPr>
        <p:spPr>
          <a:xfrm>
            <a:off x="698500" y="4970325"/>
            <a:ext cx="0" cy="435466"/>
          </a:xfrm>
          <a:prstGeom prst="straightConnector1">
            <a:avLst/>
          </a:prstGeom>
          <a:ln>
            <a:solidFill>
              <a:schemeClr val="bg1"/>
            </a:solidFill>
            <a:prstDash val="dash"/>
            <a:tailEnd type="non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64248363"/>
      </p:ext>
    </p:extLst>
  </p:cSld>
  <p:clrMapOvr>
    <a:masterClrMapping/>
  </p:clrMapOvr>
</p:sld>
</file>

<file path=ppt/theme/theme1.xml><?xml version="1.0" encoding="utf-8"?>
<a:theme xmlns:a="http://schemas.openxmlformats.org/drawingml/2006/main" name="NHS_ICS">
  <a:themeElements>
    <a:clrScheme name="NHS Colours">
      <a:dk1>
        <a:srgbClr val="0072BB"/>
      </a:dk1>
      <a:lt1>
        <a:srgbClr val="FFFFFF"/>
      </a:lt1>
      <a:dk2>
        <a:srgbClr val="1D3667"/>
      </a:dk2>
      <a:lt2>
        <a:srgbClr val="E7E6E6"/>
      </a:lt2>
      <a:accent1>
        <a:srgbClr val="C22F43"/>
      </a:accent1>
      <a:accent2>
        <a:srgbClr val="006F42"/>
      </a:accent2>
      <a:accent3>
        <a:srgbClr val="F38C45"/>
      </a:accent3>
      <a:accent4>
        <a:srgbClr val="F3706D"/>
      </a:accent4>
      <a:accent5>
        <a:srgbClr val="498ECC"/>
      </a:accent5>
      <a:accent6>
        <a:srgbClr val="42BA7C"/>
      </a:accent6>
      <a:hlink>
        <a:srgbClr val="FEC235"/>
      </a:hlink>
      <a:folHlink>
        <a:srgbClr val="F58479"/>
      </a:folHlink>
    </a:clrScheme>
    <a:fontScheme name="Arial Black-Arial">
      <a:majorFont>
        <a:latin typeface="Arial Black" panose="020B0A04020102020204"/>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NHS STW ICS powerpoint template.potx" id="{03322B2A-43A0-43CF-87DE-FA238CB07103}" vid="{414C9976-5179-458A-8134-B06E4FB58231}"/>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2E2D9E1DFE8C2446B3A79912E479F02F" ma:contentTypeVersion="18" ma:contentTypeDescription="Create a new document." ma:contentTypeScope="" ma:versionID="3411ac6ff852dbe8e95251a41baa6c35">
  <xsd:schema xmlns:xsd="http://www.w3.org/2001/XMLSchema" xmlns:xs="http://www.w3.org/2001/XMLSchema" xmlns:p="http://schemas.microsoft.com/office/2006/metadata/properties" xmlns:ns1="http://schemas.microsoft.com/sharepoint/v3" xmlns:ns2="78925d2d-a4a2-44fb-870f-d040f6ae0a06" xmlns:ns3="da860088-b9d6-4810-bfca-fb37ce6318cc" targetNamespace="http://schemas.microsoft.com/office/2006/metadata/properties" ma:root="true" ma:fieldsID="73eca8acd4f907c6fb38853493affbb2" ns1:_="" ns2:_="" ns3:_="">
    <xsd:import namespace="http://schemas.microsoft.com/sharepoint/v3"/>
    <xsd:import namespace="78925d2d-a4a2-44fb-870f-d040f6ae0a06"/>
    <xsd:import namespace="da860088-b9d6-4810-bfca-fb37ce6318cc"/>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DateTaken" minOccurs="0"/>
                <xsd:element ref="ns2:MediaServiceAutoTags" minOccurs="0"/>
                <xsd:element ref="ns2:MediaServiceOCR" minOccurs="0"/>
                <xsd:element ref="ns2:MediaServiceGenerationTime" minOccurs="0"/>
                <xsd:element ref="ns2:MediaServiceEventHashCode" minOccurs="0"/>
                <xsd:element ref="ns1:_ip_UnifiedCompliancePolicyProperties" minOccurs="0"/>
                <xsd:element ref="ns1:_ip_UnifiedCompliancePolicyUIAction" minOccurs="0"/>
                <xsd:element ref="ns2:MediaServiceLocation" minOccurs="0"/>
                <xsd:element ref="ns3:SharedWithUsers" minOccurs="0"/>
                <xsd:element ref="ns3:SharedWithDetails" minOccurs="0"/>
                <xsd:element ref="ns2:MediaLengthInSeconds" minOccurs="0"/>
                <xsd:element ref="ns2:lcf76f155ced4ddcb4097134ff3c332f" minOccurs="0"/>
                <xsd:element ref="ns3:TaxCatchAl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17" nillable="true" ma:displayName="Unified Compliance Policy Properties" ma:hidden="true" ma:internalName="_ip_UnifiedCompliancePolicyProperties">
      <xsd:simpleType>
        <xsd:restriction base="dms:Note"/>
      </xsd:simpleType>
    </xsd:element>
    <xsd:element name="_ip_UnifiedCompliancePolicyUIAction" ma:index="18" nillable="true" ma:displayName="Unified Compliance Policy UI Action" ma:hidden="true" ma:internalName="_ip_UnifiedCompliancePolicyUIAc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78925d2d-a4a2-44fb-870f-d040f6ae0a06"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DateTaken" ma:index="12" nillable="true" ma:displayName="MediaServiceDateTaken" ma:hidden="true" ma:internalName="MediaServiceDateTaken" ma:readOnly="true">
      <xsd:simpleType>
        <xsd:restriction base="dms:Text"/>
      </xsd:simpleType>
    </xsd:element>
    <xsd:element name="MediaServiceAutoTags" ma:index="13" nillable="true" ma:displayName="Tags" ma:internalName="MediaServiceAutoTags" ma:readOnly="true">
      <xsd:simpleType>
        <xsd:restriction base="dms:Text"/>
      </xsd:simpleType>
    </xsd:element>
    <xsd:element name="MediaServiceOCR" ma:index="14" nillable="true" ma:displayName="Extracted Text" ma:internalName="MediaServiceOCR" ma:readOnly="true">
      <xsd:simpleType>
        <xsd:restriction base="dms:Note">
          <xsd:maxLength value="255"/>
        </xsd:restriction>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Location" ma:index="19" nillable="true" ma:displayName="Location" ma:internalName="MediaServiceLocation" ma:readOnly="true">
      <xsd:simpleType>
        <xsd:restriction base="dms:Text"/>
      </xsd:simpleType>
    </xsd:element>
    <xsd:element name="MediaLengthInSeconds" ma:index="22" nillable="true" ma:displayName="Length (seconds)" ma:internalName="MediaLengthInSeconds" ma:readOnly="true">
      <xsd:simpleType>
        <xsd:restriction base="dms:Unknown"/>
      </xsd:simpleType>
    </xsd:element>
    <xsd:element name="lcf76f155ced4ddcb4097134ff3c332f" ma:index="24" nillable="true" ma:taxonomy="true" ma:internalName="lcf76f155ced4ddcb4097134ff3c332f" ma:taxonomyFieldName="MediaServiceImageTags" ma:displayName="Image Tags" ma:readOnly="false" ma:fieldId="{5cf76f15-5ced-4ddc-b409-7134ff3c332f}" ma:taxonomyMulti="true" ma:sspId="2c8d5fda-b97d-42c6-97e2-f76465e161c0" ma:termSetId="09814cd3-568e-fe90-9814-8d621ff8fb84" ma:anchorId="fba54fb3-c3e1-fe81-a776-ca4b69148c4d"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da860088-b9d6-4810-bfca-fb37ce6318cc" elementFormDefault="qualified">
    <xsd:import namespace="http://schemas.microsoft.com/office/2006/documentManagement/types"/>
    <xsd:import namespace="http://schemas.microsoft.com/office/infopath/2007/PartnerControls"/>
    <xsd:element name="SharedWithUsers" ma:index="2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1" nillable="true" ma:displayName="Shared With Details" ma:internalName="SharedWithDetails" ma:readOnly="true">
      <xsd:simpleType>
        <xsd:restriction base="dms:Note">
          <xsd:maxLength value="255"/>
        </xsd:restriction>
      </xsd:simpleType>
    </xsd:element>
    <xsd:element name="TaxCatchAll" ma:index="25" nillable="true" ma:displayName="Taxonomy Catch All Column" ma:hidden="true" ma:list="{58f47b08-c05a-4440-8e12-c456828831c7}" ma:internalName="TaxCatchAll" ma:showField="CatchAllData" ma:web="da860088-b9d6-4810-bfca-fb37ce6318cc">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790E7C12-7E52-474D-9412-850653842742}">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78925d2d-a4a2-44fb-870f-d040f6ae0a06"/>
    <ds:schemaRef ds:uri="da860088-b9d6-4810-bfca-fb37ce6318cc"/>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C45884A0-1B3F-44B4-9B65-10CD2CB1E6DC}">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NHS_ICS</Template>
  <TotalTime>1425</TotalTime>
  <Words>2612</Words>
  <Application>Microsoft Office PowerPoint</Application>
  <PresentationFormat>Widescreen</PresentationFormat>
  <Paragraphs>219</Paragraphs>
  <Slides>18</Slides>
  <Notes>0</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18</vt:i4>
      </vt:variant>
    </vt:vector>
  </HeadingPairs>
  <TitlesOfParts>
    <vt:vector size="27" baseType="lpstr">
      <vt:lpstr>Arial</vt:lpstr>
      <vt:lpstr>Calibri</vt:lpstr>
      <vt:lpstr>Courier New</vt:lpstr>
      <vt:lpstr>Franklin Gothic Book</vt:lpstr>
      <vt:lpstr>Franklin Gothic Demi</vt:lpstr>
      <vt:lpstr>Franklin Gothic Demi Cond</vt:lpstr>
      <vt:lpstr>Franklin Gothic Heavy</vt:lpstr>
      <vt:lpstr>Franklin Gothic Medium</vt:lpstr>
      <vt:lpstr>NHS_ICS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Lisa Wilcox</dc:creator>
  <cp:lastModifiedBy>BAYLISS, Jo (NHS SHROPSHIRE, TELFORD AND WREKIN ICB - M2L0M)</cp:lastModifiedBy>
  <cp:revision>53</cp:revision>
  <dcterms:created xsi:type="dcterms:W3CDTF">2022-06-29T10:34:12Z</dcterms:created>
  <dcterms:modified xsi:type="dcterms:W3CDTF">2022-11-24T14:43:37Z</dcterms:modified>
</cp:coreProperties>
</file>